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wmf" ContentType="image/x-wmf"/>
  <Default Extension="jpeg" ContentType="image/jpeg"/>
  <Default Extension="rels" ContentType="application/vnd.openxmlformats-package.relationships+xml"/>
  <Default Extension="xml" ContentType="application/xml"/>
  <Default Extension="tiff" ContentType="image/tif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79" r:id="rId1"/>
    <p:sldMasterId id="2147483807" r:id="rId2"/>
  </p:sldMasterIdLst>
  <p:notesMasterIdLst>
    <p:notesMasterId r:id="rId44"/>
  </p:notesMasterIdLst>
  <p:handoutMasterIdLst>
    <p:handoutMasterId r:id="rId45"/>
  </p:handoutMasterIdLst>
  <p:sldIdLst>
    <p:sldId id="638" r:id="rId3"/>
    <p:sldId id="618" r:id="rId4"/>
    <p:sldId id="396" r:id="rId5"/>
    <p:sldId id="399" r:id="rId6"/>
    <p:sldId id="400" r:id="rId7"/>
    <p:sldId id="398" r:id="rId8"/>
    <p:sldId id="401" r:id="rId9"/>
    <p:sldId id="402" r:id="rId10"/>
    <p:sldId id="403" r:id="rId11"/>
    <p:sldId id="592" r:id="rId12"/>
    <p:sldId id="593" r:id="rId13"/>
    <p:sldId id="594" r:id="rId14"/>
    <p:sldId id="595" r:id="rId15"/>
    <p:sldId id="629" r:id="rId16"/>
    <p:sldId id="596" r:id="rId17"/>
    <p:sldId id="597" r:id="rId18"/>
    <p:sldId id="598" r:id="rId19"/>
    <p:sldId id="619" r:id="rId20"/>
    <p:sldId id="406" r:id="rId21"/>
    <p:sldId id="405" r:id="rId22"/>
    <p:sldId id="407" r:id="rId23"/>
    <p:sldId id="408" r:id="rId24"/>
    <p:sldId id="409" r:id="rId25"/>
    <p:sldId id="410" r:id="rId26"/>
    <p:sldId id="411" r:id="rId27"/>
    <p:sldId id="412" r:id="rId28"/>
    <p:sldId id="413" r:id="rId29"/>
    <p:sldId id="627" r:id="rId30"/>
    <p:sldId id="414" r:id="rId31"/>
    <p:sldId id="415" r:id="rId32"/>
    <p:sldId id="416" r:id="rId33"/>
    <p:sldId id="417" r:id="rId34"/>
    <p:sldId id="632" r:id="rId35"/>
    <p:sldId id="418" r:id="rId36"/>
    <p:sldId id="419" r:id="rId37"/>
    <p:sldId id="431" r:id="rId38"/>
    <p:sldId id="432" r:id="rId39"/>
    <p:sldId id="625" r:id="rId40"/>
    <p:sldId id="631" r:id="rId41"/>
    <p:sldId id="626" r:id="rId42"/>
    <p:sldId id="620" r:id="rId43"/>
  </p:sldIdLst>
  <p:sldSz cx="12192000" cy="6858000"/>
  <p:notesSz cx="6858000" cy="9144000"/>
  <p:defaultText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yangxiao" initials="y"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00FF"/>
    <a:srgbClr val="C65910"/>
    <a:srgbClr val="2E5597"/>
    <a:srgbClr val="405688"/>
    <a:srgbClr val="44669E"/>
    <a:srgbClr val="70AF83"/>
    <a:srgbClr val="1482AC"/>
    <a:srgbClr val="1382AC"/>
    <a:srgbClr val="E73A1C"/>
    <a:srgbClr val="BB8C0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FABFCF23-3B69-468F-B69F-88F6DE6A72F2}" styleName="中度样式 1 - 强调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22838BEF-8BB2-4498-84A7-C5851F593DF1}" styleName="中度样式 4 - 强调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5A111915-BE36-4E01-A7E5-04B1672EAD32}" styleName="浅色样式 2 - 强调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382" autoAdjust="0"/>
    <p:restoredTop sz="92674"/>
  </p:normalViewPr>
  <p:slideViewPr>
    <p:cSldViewPr snapToGrid="0" snapToObjects="1">
      <p:cViewPr varScale="1">
        <p:scale>
          <a:sx n="64" d="100"/>
          <a:sy n="64" d="100"/>
        </p:scale>
        <p:origin x="372" y="36"/>
      </p:cViewPr>
      <p:guideLst/>
    </p:cSldViewPr>
  </p:slideViewPr>
  <p:notesTextViewPr>
    <p:cViewPr>
      <p:scale>
        <a:sx n="1" d="1"/>
        <a:sy n="1" d="1"/>
      </p:scale>
      <p:origin x="0" y="0"/>
    </p:cViewPr>
  </p:notesTextViewPr>
  <p:sorterViewPr>
    <p:cViewPr>
      <p:scale>
        <a:sx n="130" d="100"/>
        <a:sy n="130" d="100"/>
      </p:scale>
      <p:origin x="0" y="-8525"/>
    </p:cViewPr>
  </p:sorterViewPr>
  <p:notesViewPr>
    <p:cSldViewPr snapToGrid="0" snapToObjects="1">
      <p:cViewPr varScale="1">
        <p:scale>
          <a:sx n="112" d="100"/>
          <a:sy n="112" d="100"/>
        </p:scale>
        <p:origin x="2728" y="20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handoutMaster" Target="handoutMasters/handout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commentAuthors" Target="commentAuthors.xml"/><Relationship Id="rId20" Type="http://schemas.openxmlformats.org/officeDocument/2006/relationships/slide" Target="slides/slide18.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image" Target="../media/image35.emf"/><Relationship Id="rId1" Type="http://schemas.openxmlformats.org/officeDocument/2006/relationships/image" Target="../media/image34.emf"/><Relationship Id="rId4" Type="http://schemas.openxmlformats.org/officeDocument/2006/relationships/image" Target="../media/image37.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38.wmf"/></Relationships>
</file>

<file path=ppt/drawings/_rels/vmlDrawing12.vml.rels><?xml version="1.0" encoding="UTF-8" standalone="yes"?>
<Relationships xmlns="http://schemas.openxmlformats.org/package/2006/relationships"><Relationship Id="rId3" Type="http://schemas.openxmlformats.org/officeDocument/2006/relationships/image" Target="../media/image46.wmf"/><Relationship Id="rId7" Type="http://schemas.openxmlformats.org/officeDocument/2006/relationships/image" Target="../media/image50.wmf"/><Relationship Id="rId2" Type="http://schemas.openxmlformats.org/officeDocument/2006/relationships/image" Target="../media/image45.wmf"/><Relationship Id="rId1" Type="http://schemas.openxmlformats.org/officeDocument/2006/relationships/image" Target="../media/image44.wmf"/><Relationship Id="rId6" Type="http://schemas.openxmlformats.org/officeDocument/2006/relationships/image" Target="../media/image49.wmf"/><Relationship Id="rId5" Type="http://schemas.openxmlformats.org/officeDocument/2006/relationships/image" Target="../media/image48.wmf"/><Relationship Id="rId4" Type="http://schemas.openxmlformats.org/officeDocument/2006/relationships/image" Target="../media/image47.wmf"/></Relationships>
</file>

<file path=ppt/drawings/_rels/vmlDrawing13.v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image" Target="../media/image54.wmf"/><Relationship Id="rId1" Type="http://schemas.openxmlformats.org/officeDocument/2006/relationships/image" Target="../media/image53.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1.wmf"/><Relationship Id="rId2" Type="http://schemas.openxmlformats.org/officeDocument/2006/relationships/image" Target="../media/image10.wmf"/><Relationship Id="rId1" Type="http://schemas.openxmlformats.org/officeDocument/2006/relationships/image" Target="../media/image9.wmf"/><Relationship Id="rId6" Type="http://schemas.openxmlformats.org/officeDocument/2006/relationships/image" Target="../media/image14.wmf"/><Relationship Id="rId5" Type="http://schemas.openxmlformats.org/officeDocument/2006/relationships/image" Target="../media/image13.wmf"/><Relationship Id="rId4" Type="http://schemas.openxmlformats.org/officeDocument/2006/relationships/image" Target="../media/image12.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17.wmf"/><Relationship Id="rId2" Type="http://schemas.openxmlformats.org/officeDocument/2006/relationships/image" Target="../media/image16.wmf"/><Relationship Id="rId1" Type="http://schemas.openxmlformats.org/officeDocument/2006/relationships/image" Target="../media/image15.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20.wmf"/><Relationship Id="rId2" Type="http://schemas.openxmlformats.org/officeDocument/2006/relationships/image" Target="../media/image19.wmf"/><Relationship Id="rId1" Type="http://schemas.openxmlformats.org/officeDocument/2006/relationships/image" Target="../media/image18.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2.w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27.wmf"/><Relationship Id="rId1" Type="http://schemas.openxmlformats.org/officeDocument/2006/relationships/image" Target="../media/image26.w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31.wmf"/><Relationship Id="rId1" Type="http://schemas.openxmlformats.org/officeDocument/2006/relationships/image" Target="../media/image30.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32.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CEA4436-28EB-A74B-85E2-B6EFC2D7E9EC}" type="datetimeFigureOut">
              <a:rPr kumimoji="1" lang="zh-CN" altLang="en-US" smtClean="0"/>
              <a:t>2023-5-15</a:t>
            </a:fld>
            <a:endParaRPr kumimoji="1"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5" name="幻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333DCDF-6C60-074A-883C-96085887039F}" type="slidenum">
              <a:rPr kumimoji="1" lang="zh-CN" altLang="en-US" smtClean="0"/>
              <a:t>‹#›</a:t>
            </a:fld>
            <a:endParaRPr kumimoji="1" lang="zh-CN" altLang="en-US"/>
          </a:p>
        </p:txBody>
      </p:sp>
    </p:spTree>
    <p:extLst>
      <p:ext uri="{BB962C8B-B14F-4D97-AF65-F5344CB8AC3E}">
        <p14:creationId xmlns:p14="http://schemas.microsoft.com/office/powerpoint/2010/main" val="128095105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B650C50-8EF3-5C4E-B842-6490E7ABF1D8}" type="datetimeFigureOut">
              <a:rPr kumimoji="1" lang="zh-CN" altLang="en-US" smtClean="0"/>
              <a:t>2023-5-15</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A4C3C88-4BEA-2C45-A48C-70C817FF0F8C}" type="slidenum">
              <a:rPr kumimoji="1" lang="zh-CN" altLang="en-US" smtClean="0"/>
              <a:t>‹#›</a:t>
            </a:fld>
            <a:endParaRPr kumimoji="1" lang="zh-CN" altLang="en-US"/>
          </a:p>
        </p:txBody>
      </p:sp>
    </p:spTree>
    <p:extLst>
      <p:ext uri="{BB962C8B-B14F-4D97-AF65-F5344CB8AC3E}">
        <p14:creationId xmlns:p14="http://schemas.microsoft.com/office/powerpoint/2010/main" val="851819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zh.wikipedia.org/wiki/%E6%95%B0%E5%AD%A6" TargetMode="External"/><Relationship Id="rId2" Type="http://schemas.openxmlformats.org/officeDocument/2006/relationships/slide" Target="../slides/slide26.xml"/><Relationship Id="rId1" Type="http://schemas.openxmlformats.org/officeDocument/2006/relationships/notesMaster" Target="../notesMasters/notesMaster1.xml"/><Relationship Id="rId5" Type="http://schemas.openxmlformats.org/officeDocument/2006/relationships/hyperlink" Target="http://zh.wikipedia.org/wiki/%E9%9B%86%E5%90%88" TargetMode="External"/><Relationship Id="rId4" Type="http://schemas.openxmlformats.org/officeDocument/2006/relationships/hyperlink" Target="http://zh.wikipedia.org/wiki/%E8%BF%90%E7%AE%97"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A4C3C88-4BEA-2C45-A48C-70C817FF0F8C}" type="slidenum">
              <a:rPr kumimoji="1" lang="zh-CN" altLang="en-US" smtClean="0"/>
              <a:t>1</a:t>
            </a:fld>
            <a:endParaRPr kumimoji="1" lang="zh-CN" altLang="en-US"/>
          </a:p>
        </p:txBody>
      </p:sp>
    </p:spTree>
    <p:extLst>
      <p:ext uri="{BB962C8B-B14F-4D97-AF65-F5344CB8AC3E}">
        <p14:creationId xmlns:p14="http://schemas.microsoft.com/office/powerpoint/2010/main" val="11869007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7"/>
          <p:cNvSpPr>
            <a:spLocks noGrp="1" noChangeArrowheads="1"/>
          </p:cNvSpPr>
          <p:nvPr>
            <p:ph type="sldNum" sz="quarter" idx="5"/>
          </p:nvPr>
        </p:nvSpPr>
        <p:spPr>
          <a:noFill/>
        </p:spPr>
        <p:txBody>
          <a:bodyPr/>
          <a:lstStyle/>
          <a:p>
            <a:fld id="{CC9DA536-63BB-4179-BB28-3FD92C667D64}" type="slidenum">
              <a:rPr lang="en-US" altLang="zh-CN"/>
              <a:pPr/>
              <a:t>31</a:t>
            </a:fld>
            <a:endParaRPr lang="en-US" altLang="zh-CN"/>
          </a:p>
        </p:txBody>
      </p:sp>
      <p:sp>
        <p:nvSpPr>
          <p:cNvPr id="153603" name="Rectangle 2"/>
          <p:cNvSpPr>
            <a:spLocks noGrp="1" noRot="1" noChangeAspect="1" noChangeArrowheads="1" noTextEdit="1"/>
          </p:cNvSpPr>
          <p:nvPr>
            <p:ph type="sldImg"/>
          </p:nvPr>
        </p:nvSpPr>
        <p:spPr>
          <a:ln/>
        </p:spPr>
      </p:sp>
      <p:sp>
        <p:nvSpPr>
          <p:cNvPr id="153604" name="Rectangle 3"/>
          <p:cNvSpPr>
            <a:spLocks noGrp="1" noChangeArrowheads="1"/>
          </p:cNvSpPr>
          <p:nvPr>
            <p:ph type="body" idx="1"/>
          </p:nvPr>
        </p:nvSpPr>
        <p:spPr>
          <a:noFill/>
          <a:ln/>
        </p:spPr>
        <p:txBody>
          <a:bodyPr/>
          <a:lstStyle/>
          <a:p>
            <a:r>
              <a:rPr lang="en-US" altLang="zh-CN" dirty="0"/>
              <a:t>Ordering Point To Identify the Cluster Structure </a:t>
            </a:r>
            <a:endParaRPr lang="zh-CN" altLang="zh-CN" dirty="0"/>
          </a:p>
        </p:txBody>
      </p:sp>
    </p:spTree>
    <p:extLst>
      <p:ext uri="{BB962C8B-B14F-4D97-AF65-F5344CB8AC3E}">
        <p14:creationId xmlns:p14="http://schemas.microsoft.com/office/powerpoint/2010/main" val="17465873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幻灯片图像占位符 1"/>
          <p:cNvSpPr>
            <a:spLocks noGrp="1" noRot="1" noChangeAspect="1" noTextEdi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Lst>
        </p:spPr>
      </p:sp>
      <p:sp>
        <p:nvSpPr>
          <p:cNvPr id="30722" name="备注占位符 2"/>
          <p:cNvSpPr>
            <a:spLocks noGrp="1"/>
          </p:cNvSpPr>
          <p:nvPr>
            <p:ph type="body" idx="1"/>
          </p:nvPr>
        </p:nvSpPr>
        <p:spPr bwMode="auto">
          <a:noFill/>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kumimoji="0" lang="zh-CN" altLang="en-US">
              <a:latin typeface="Calibri" charset="0"/>
              <a:ea typeface="宋体" charset="0"/>
            </a:endParaRPr>
          </a:p>
        </p:txBody>
      </p:sp>
      <p:sp>
        <p:nvSpPr>
          <p:cNvPr id="30723" name="灯片编号占位符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Arial" charset="0"/>
                <a:ea typeface="宋体" charset="0"/>
                <a:cs typeface="宋体" charset="0"/>
              </a:defRPr>
            </a:lvl1pPr>
            <a:lvl2pPr marL="742950" indent="-285750">
              <a:defRPr kumimoji="1" sz="2400">
                <a:solidFill>
                  <a:schemeClr val="tx1"/>
                </a:solidFill>
                <a:latin typeface="Arial" charset="0"/>
                <a:ea typeface="宋体" charset="0"/>
              </a:defRPr>
            </a:lvl2pPr>
            <a:lvl3pPr marL="1143000" indent="-228600">
              <a:defRPr kumimoji="1" sz="2400">
                <a:solidFill>
                  <a:schemeClr val="tx1"/>
                </a:solidFill>
                <a:latin typeface="Arial" charset="0"/>
                <a:ea typeface="宋体" charset="0"/>
              </a:defRPr>
            </a:lvl3pPr>
            <a:lvl4pPr marL="1600200" indent="-228600">
              <a:defRPr kumimoji="1" sz="2400">
                <a:solidFill>
                  <a:schemeClr val="tx1"/>
                </a:solidFill>
                <a:latin typeface="Arial" charset="0"/>
                <a:ea typeface="宋体" charset="0"/>
              </a:defRPr>
            </a:lvl4pPr>
            <a:lvl5pPr marL="2057400" indent="-228600">
              <a:defRPr kumimoji="1" sz="2400">
                <a:solidFill>
                  <a:schemeClr val="tx1"/>
                </a:solidFill>
                <a:latin typeface="Arial" charset="0"/>
                <a:ea typeface="宋体" charset="0"/>
              </a:defRPr>
            </a:lvl5pPr>
            <a:lvl6pPr marL="2514600" indent="-228600" fontAlgn="base">
              <a:spcBef>
                <a:spcPct val="0"/>
              </a:spcBef>
              <a:spcAft>
                <a:spcPct val="0"/>
              </a:spcAft>
              <a:defRPr kumimoji="1" sz="2400">
                <a:solidFill>
                  <a:schemeClr val="tx1"/>
                </a:solidFill>
                <a:latin typeface="Arial" charset="0"/>
                <a:ea typeface="宋体" charset="0"/>
              </a:defRPr>
            </a:lvl6pPr>
            <a:lvl7pPr marL="2971800" indent="-228600" fontAlgn="base">
              <a:spcBef>
                <a:spcPct val="0"/>
              </a:spcBef>
              <a:spcAft>
                <a:spcPct val="0"/>
              </a:spcAft>
              <a:defRPr kumimoji="1" sz="2400">
                <a:solidFill>
                  <a:schemeClr val="tx1"/>
                </a:solidFill>
                <a:latin typeface="Arial" charset="0"/>
                <a:ea typeface="宋体" charset="0"/>
              </a:defRPr>
            </a:lvl7pPr>
            <a:lvl8pPr marL="3429000" indent="-228600" fontAlgn="base">
              <a:spcBef>
                <a:spcPct val="0"/>
              </a:spcBef>
              <a:spcAft>
                <a:spcPct val="0"/>
              </a:spcAft>
              <a:defRPr kumimoji="1" sz="2400">
                <a:solidFill>
                  <a:schemeClr val="tx1"/>
                </a:solidFill>
                <a:latin typeface="Arial" charset="0"/>
                <a:ea typeface="宋体" charset="0"/>
              </a:defRPr>
            </a:lvl8pPr>
            <a:lvl9pPr marL="3886200" indent="-228600" fontAlgn="base">
              <a:spcBef>
                <a:spcPct val="0"/>
              </a:spcBef>
              <a:spcAft>
                <a:spcPct val="0"/>
              </a:spcAft>
              <a:defRPr kumimoji="1" sz="2400">
                <a:solidFill>
                  <a:schemeClr val="tx1"/>
                </a:solidFill>
                <a:latin typeface="Arial" charset="0"/>
                <a:ea typeface="宋体" charset="0"/>
              </a:defRPr>
            </a:lvl9pPr>
          </a:lstStyle>
          <a:p>
            <a:fld id="{F0264609-3773-DD49-8162-B85FA8662FDD}" type="slidenum">
              <a:rPr kumimoji="0" lang="zh-CN" altLang="en-US" sz="1200"/>
              <a:pPr/>
              <a:t>34</a:t>
            </a:fld>
            <a:endParaRPr kumimoji="0" lang="zh-CN" altLang="en-US" sz="1200"/>
          </a:p>
        </p:txBody>
      </p:sp>
    </p:spTree>
    <p:extLst>
      <p:ext uri="{BB962C8B-B14F-4D97-AF65-F5344CB8AC3E}">
        <p14:creationId xmlns:p14="http://schemas.microsoft.com/office/powerpoint/2010/main" val="3899191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49B65BC-DD12-A345-8226-B9C5FC5158B4}" type="slidenum">
              <a:rPr lang="en-US" altLang="zh-CN"/>
              <a:pPr/>
              <a:t>36</a:t>
            </a:fld>
            <a:endParaRPr lang="en-US" altLang="zh-CN"/>
          </a:p>
        </p:txBody>
      </p:sp>
      <p:sp>
        <p:nvSpPr>
          <p:cNvPr id="30722"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30723"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5718062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buFont typeface="Arial" panose="020B0604020202020204" pitchFamily="34" charset="0"/>
              <a:buChar char="•"/>
            </a:pPr>
            <a:r>
              <a:rPr lang="zh-CN" altLang="en-US" dirty="0">
                <a:solidFill>
                  <a:srgbClr val="212529"/>
                </a:solidFill>
                <a:latin typeface="Georgia" panose="02040502050405020303" pitchFamily="18" charset="0"/>
              </a:rPr>
              <a:t>较稠密簇中的对象在簇排序中相互靠近</a:t>
            </a:r>
          </a:p>
          <a:p>
            <a:pPr>
              <a:buFont typeface="Arial" panose="020B0604020202020204" pitchFamily="34" charset="0"/>
              <a:buChar char="•"/>
            </a:pPr>
            <a:r>
              <a:rPr lang="zh-CN" altLang="en-US" dirty="0">
                <a:solidFill>
                  <a:srgbClr val="212529"/>
                </a:solidFill>
                <a:latin typeface="Georgia" panose="02040502050405020303" pitchFamily="18" charset="0"/>
              </a:rPr>
              <a:t>一个对象的最小可达距离给出了一个对象连接到一个稠密簇的最短路径</a:t>
            </a:r>
          </a:p>
          <a:p>
            <a:r>
              <a:rPr lang="zh-CN" altLang="en-US" dirty="0">
                <a:solidFill>
                  <a:srgbClr val="212529"/>
                </a:solidFill>
                <a:latin typeface="Georgia" panose="02040502050405020303" pitchFamily="18" charset="0"/>
              </a:rPr>
              <a:t>每个团簇的深浅代表了团簇的紧密程度，我们可以在这基础上采用</a:t>
            </a:r>
            <a:r>
              <a:rPr lang="en-US" altLang="zh-CN" dirty="0">
                <a:solidFill>
                  <a:srgbClr val="212529"/>
                </a:solidFill>
                <a:latin typeface="Georgia" panose="02040502050405020303" pitchFamily="18" charset="0"/>
              </a:rPr>
              <a:t>DBSCAN</a:t>
            </a:r>
            <a:r>
              <a:rPr lang="zh-CN" altLang="en-US" dirty="0">
                <a:solidFill>
                  <a:srgbClr val="212529"/>
                </a:solidFill>
                <a:latin typeface="Georgia" panose="02040502050405020303" pitchFamily="18" charset="0"/>
              </a:rPr>
              <a:t>（选取最优的</a:t>
            </a:r>
            <a:r>
              <a:rPr lang="en-US" altLang="zh-CN" dirty="0">
                <a:solidFill>
                  <a:srgbClr val="212529"/>
                </a:solidFill>
                <a:latin typeface="Georgia" panose="02040502050405020303" pitchFamily="18" charset="0"/>
              </a:rPr>
              <a:t>Eps</a:t>
            </a:r>
            <a:r>
              <a:rPr lang="zh-CN" altLang="en-US" dirty="0">
                <a:solidFill>
                  <a:srgbClr val="212529"/>
                </a:solidFill>
                <a:latin typeface="Georgia" panose="02040502050405020303" pitchFamily="18" charset="0"/>
              </a:rPr>
              <a:t>）或层次聚类方法对数据进行聚类。</a:t>
            </a:r>
            <a:endParaRPr lang="zh-CN" altLang="en-US" b="0" i="0" dirty="0">
              <a:solidFill>
                <a:srgbClr val="212529"/>
              </a:solidFill>
              <a:effectLst/>
              <a:latin typeface="Georgia" panose="02040502050405020303" pitchFamily="18" charset="0"/>
            </a:endParaRPr>
          </a:p>
          <a:p>
            <a:endParaRPr lang="zh-CN" altLang="en-US" dirty="0"/>
          </a:p>
        </p:txBody>
      </p:sp>
      <p:sp>
        <p:nvSpPr>
          <p:cNvPr id="4" name="灯片编号占位符 3"/>
          <p:cNvSpPr>
            <a:spLocks noGrp="1"/>
          </p:cNvSpPr>
          <p:nvPr>
            <p:ph type="sldNum" sz="quarter" idx="10"/>
          </p:nvPr>
        </p:nvSpPr>
        <p:spPr/>
        <p:txBody>
          <a:bodyPr/>
          <a:lstStyle/>
          <a:p>
            <a:fld id="{4A4C3C88-4BEA-2C45-A48C-70C817FF0F8C}" type="slidenum">
              <a:rPr kumimoji="1" lang="zh-CN" altLang="en-US" smtClean="0"/>
              <a:t>37</a:t>
            </a:fld>
            <a:endParaRPr kumimoji="1" lang="zh-CN" altLang="en-US"/>
          </a:p>
        </p:txBody>
      </p:sp>
    </p:spTree>
    <p:extLst>
      <p:ext uri="{BB962C8B-B14F-4D97-AF65-F5344CB8AC3E}">
        <p14:creationId xmlns:p14="http://schemas.microsoft.com/office/powerpoint/2010/main" val="37534367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AC173A-3DA8-4893-B28A-1E15F55C330A}" type="slidenum">
              <a:rPr lang="zh-CN" altLang="en-US" smtClean="0"/>
              <a:t>41</a:t>
            </a:fld>
            <a:endParaRPr lang="zh-CN" altLang="en-US"/>
          </a:p>
        </p:txBody>
      </p:sp>
      <p:sp>
        <p:nvSpPr>
          <p:cNvPr id="5" name="页脚占位符 4"/>
          <p:cNvSpPr>
            <a:spLocks noGrp="1"/>
          </p:cNvSpPr>
          <p:nvPr>
            <p:ph type="ftr" sz="quarter" idx="11"/>
          </p:nvPr>
        </p:nvSpPr>
        <p:spPr/>
        <p:txBody>
          <a:bodyPr/>
          <a:lstStyle/>
          <a:p>
            <a:r>
              <a:rPr lang="en-US" altLang="zh-CN" dirty="0"/>
              <a:t>Chen T, </a:t>
            </a:r>
            <a:r>
              <a:rPr lang="en-US" altLang="zh-CN" dirty="0" err="1"/>
              <a:t>Kaafar</a:t>
            </a:r>
            <a:r>
              <a:rPr lang="en-US" altLang="zh-CN"/>
              <a:t> M A, Boreli R. The where and when of finding new friends: Analysis of a location-based social discovery network[C]</a:t>
            </a:r>
            <a:endParaRPr lang="zh-CN" altLang="en-US"/>
          </a:p>
        </p:txBody>
      </p:sp>
    </p:spTree>
    <p:extLst>
      <p:ext uri="{BB962C8B-B14F-4D97-AF65-F5344CB8AC3E}">
        <p14:creationId xmlns:p14="http://schemas.microsoft.com/office/powerpoint/2010/main" val="22101095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AC173A-3DA8-4893-B28A-1E15F55C330A}" type="slidenum">
              <a:rPr lang="zh-CN" altLang="en-US" smtClean="0"/>
              <a:t>2</a:t>
            </a:fld>
            <a:endParaRPr lang="zh-CN" altLang="en-US"/>
          </a:p>
        </p:txBody>
      </p:sp>
      <p:sp>
        <p:nvSpPr>
          <p:cNvPr id="5" name="页脚占位符 4"/>
          <p:cNvSpPr>
            <a:spLocks noGrp="1"/>
          </p:cNvSpPr>
          <p:nvPr>
            <p:ph type="ftr" sz="quarter" idx="11"/>
          </p:nvPr>
        </p:nvSpPr>
        <p:spPr/>
        <p:txBody>
          <a:bodyPr/>
          <a:lstStyle/>
          <a:p>
            <a:r>
              <a:rPr lang="en-US" altLang="zh-CN" dirty="0"/>
              <a:t>Chen T, </a:t>
            </a:r>
            <a:r>
              <a:rPr lang="en-US" altLang="zh-CN" dirty="0" err="1"/>
              <a:t>Kaafar</a:t>
            </a:r>
            <a:r>
              <a:rPr lang="en-US" altLang="zh-CN"/>
              <a:t> M A, Boreli R. The where and when of finding new friends: Analysis of a location-based social discovery network[C]</a:t>
            </a:r>
            <a:endParaRPr lang="zh-CN" altLang="en-US"/>
          </a:p>
        </p:txBody>
      </p:sp>
    </p:spTree>
    <p:extLst>
      <p:ext uri="{BB962C8B-B14F-4D97-AF65-F5344CB8AC3E}">
        <p14:creationId xmlns:p14="http://schemas.microsoft.com/office/powerpoint/2010/main" val="19279612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A4C3C88-4BEA-2C45-A48C-70C817FF0F8C}" type="slidenum">
              <a:rPr kumimoji="1" lang="zh-CN" altLang="en-US" smtClean="0"/>
              <a:t>3</a:t>
            </a:fld>
            <a:endParaRPr kumimoji="1" lang="zh-CN" altLang="en-US"/>
          </a:p>
        </p:txBody>
      </p:sp>
    </p:spTree>
    <p:extLst>
      <p:ext uri="{BB962C8B-B14F-4D97-AF65-F5344CB8AC3E}">
        <p14:creationId xmlns:p14="http://schemas.microsoft.com/office/powerpoint/2010/main" val="32714175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7"/>
          <p:cNvSpPr>
            <a:spLocks noGrp="1" noChangeArrowheads="1"/>
          </p:cNvSpPr>
          <p:nvPr>
            <p:ph type="sldNum" sz="quarter" idx="5"/>
          </p:nvPr>
        </p:nvSpPr>
        <p:spPr>
          <a:noFill/>
        </p:spPr>
        <p:txBody>
          <a:bodyPr/>
          <a:lstStyle/>
          <a:p>
            <a:fld id="{47490FED-BE4A-4F1F-84F2-C36D3A33470E}" type="slidenum">
              <a:rPr lang="en-US" altLang="zh-CN"/>
              <a:pPr/>
              <a:t>4</a:t>
            </a:fld>
            <a:endParaRPr lang="en-US" altLang="zh-CN"/>
          </a:p>
        </p:txBody>
      </p:sp>
      <p:sp>
        <p:nvSpPr>
          <p:cNvPr id="129027" name="Rectangle 2"/>
          <p:cNvSpPr>
            <a:spLocks noGrp="1" noRot="1" noChangeAspect="1" noChangeArrowheads="1" noTextEdit="1"/>
          </p:cNvSpPr>
          <p:nvPr>
            <p:ph type="sldImg"/>
          </p:nvPr>
        </p:nvSpPr>
        <p:spPr>
          <a:ln/>
        </p:spPr>
      </p:sp>
      <p:sp>
        <p:nvSpPr>
          <p:cNvPr id="129028" name="Rectangle 3"/>
          <p:cNvSpPr>
            <a:spLocks noGrp="1" noChangeArrowheads="1"/>
          </p:cNvSpPr>
          <p:nvPr>
            <p:ph type="body" idx="1"/>
          </p:nvPr>
        </p:nvSpPr>
        <p:spPr>
          <a:noFill/>
          <a:ln/>
        </p:spPr>
        <p:txBody>
          <a:bodyPr/>
          <a:lstStyle/>
          <a:p>
            <a:endParaRPr lang="zh-CN" altLang="zh-CN"/>
          </a:p>
        </p:txBody>
      </p:sp>
    </p:spTree>
    <p:extLst>
      <p:ext uri="{BB962C8B-B14F-4D97-AF65-F5344CB8AC3E}">
        <p14:creationId xmlns:p14="http://schemas.microsoft.com/office/powerpoint/2010/main" val="14083278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7"/>
          <p:cNvSpPr>
            <a:spLocks noGrp="1" noChangeArrowheads="1"/>
          </p:cNvSpPr>
          <p:nvPr>
            <p:ph type="sldNum" sz="quarter" idx="5"/>
          </p:nvPr>
        </p:nvSpPr>
        <p:spPr>
          <a:noFill/>
        </p:spPr>
        <p:txBody>
          <a:bodyPr/>
          <a:lstStyle/>
          <a:p>
            <a:fld id="{EC8F825E-518E-4AEC-8316-D6F857D2F1CB}" type="slidenum">
              <a:rPr lang="en-US" altLang="zh-CN"/>
              <a:pPr/>
              <a:t>5</a:t>
            </a:fld>
            <a:endParaRPr lang="en-US" altLang="zh-CN"/>
          </a:p>
        </p:txBody>
      </p:sp>
      <p:sp>
        <p:nvSpPr>
          <p:cNvPr id="131075" name="Rectangle 2"/>
          <p:cNvSpPr>
            <a:spLocks noGrp="1" noRot="1" noChangeAspect="1" noChangeArrowheads="1" noTextEdit="1"/>
          </p:cNvSpPr>
          <p:nvPr>
            <p:ph type="sldImg"/>
          </p:nvPr>
        </p:nvSpPr>
        <p:spPr>
          <a:ln/>
        </p:spPr>
      </p:sp>
      <p:sp>
        <p:nvSpPr>
          <p:cNvPr id="131076" name="Rectangle 3"/>
          <p:cNvSpPr>
            <a:spLocks noGrp="1" noChangeArrowheads="1"/>
          </p:cNvSpPr>
          <p:nvPr>
            <p:ph type="body" idx="1"/>
          </p:nvPr>
        </p:nvSpPr>
        <p:spPr>
          <a:noFill/>
          <a:ln/>
        </p:spPr>
        <p:txBody>
          <a:bodyPr/>
          <a:lstStyle/>
          <a:p>
            <a:endParaRPr lang="zh-CN" altLang="zh-CN"/>
          </a:p>
        </p:txBody>
      </p:sp>
    </p:spTree>
    <p:extLst>
      <p:ext uri="{BB962C8B-B14F-4D97-AF65-F5344CB8AC3E}">
        <p14:creationId xmlns:p14="http://schemas.microsoft.com/office/powerpoint/2010/main" val="7933251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ChangeArrowheads="1" noTextEdit="1"/>
          </p:cNvSpPr>
          <p:nvPr>
            <p:ph type="sldImg"/>
          </p:nvPr>
        </p:nvSpPr>
        <p:spPr>
          <a:ln/>
        </p:spPr>
      </p:sp>
      <p:sp>
        <p:nvSpPr>
          <p:cNvPr id="4608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46084"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62013">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defTabSz="862013">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defTabSz="862013">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defTabSz="862013">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defTabSz="862013">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defTabSz="862013"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defTabSz="862013"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defTabSz="862013"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defTabSz="862013"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pPr>
            <a:fld id="{F0E0338D-526C-4CD7-A77A-F3AC3E9E5EC2}" type="slidenum">
              <a:rPr lang="zh-CN" altLang="en-US" sz="1100" smtClean="0">
                <a:latin typeface="Arial" panose="020B0604020202020204" pitchFamily="34" charset="0"/>
              </a:rPr>
              <a:pPr eaLnBrk="1" hangingPunct="1">
                <a:spcBef>
                  <a:spcPct val="0"/>
                </a:spcBef>
              </a:pPr>
              <a:t>15</a:t>
            </a:fld>
            <a:endParaRPr lang="zh-CN" altLang="en-US" sz="1100">
              <a:latin typeface="Arial" panose="020B0604020202020204" pitchFamily="34" charset="0"/>
            </a:endParaRPr>
          </a:p>
        </p:txBody>
      </p:sp>
    </p:spTree>
    <p:extLst>
      <p:ext uri="{BB962C8B-B14F-4D97-AF65-F5344CB8AC3E}">
        <p14:creationId xmlns:p14="http://schemas.microsoft.com/office/powerpoint/2010/main" val="9300583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AC173A-3DA8-4893-B28A-1E15F55C330A}" type="slidenum">
              <a:rPr lang="zh-CN" altLang="en-US" smtClean="0"/>
              <a:t>18</a:t>
            </a:fld>
            <a:endParaRPr lang="zh-CN" altLang="en-US"/>
          </a:p>
        </p:txBody>
      </p:sp>
      <p:sp>
        <p:nvSpPr>
          <p:cNvPr id="5" name="页脚占位符 4"/>
          <p:cNvSpPr>
            <a:spLocks noGrp="1"/>
          </p:cNvSpPr>
          <p:nvPr>
            <p:ph type="ftr" sz="quarter" idx="11"/>
          </p:nvPr>
        </p:nvSpPr>
        <p:spPr/>
        <p:txBody>
          <a:bodyPr/>
          <a:lstStyle/>
          <a:p>
            <a:r>
              <a:rPr lang="en-US" altLang="zh-CN" dirty="0"/>
              <a:t>Chen T, </a:t>
            </a:r>
            <a:r>
              <a:rPr lang="en-US" altLang="zh-CN" dirty="0" err="1"/>
              <a:t>Kaafar</a:t>
            </a:r>
            <a:r>
              <a:rPr lang="en-US" altLang="zh-CN"/>
              <a:t> M A, Boreli R. The where and when of finding new friends: Analysis of a location-based social discovery network[C]</a:t>
            </a:r>
            <a:endParaRPr lang="zh-CN" altLang="en-US"/>
          </a:p>
        </p:txBody>
      </p:sp>
    </p:spTree>
    <p:extLst>
      <p:ext uri="{BB962C8B-B14F-4D97-AF65-F5344CB8AC3E}">
        <p14:creationId xmlns:p14="http://schemas.microsoft.com/office/powerpoint/2010/main" val="35161127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幻灯片图像占位符 1"/>
          <p:cNvSpPr>
            <a:spLocks noGrp="1" noRot="1" noChangeAspect="1" noTextEdi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Lst>
        </p:spPr>
      </p:sp>
      <p:sp>
        <p:nvSpPr>
          <p:cNvPr id="25602" name="备注占位符 2"/>
          <p:cNvSpPr>
            <a:spLocks noGrp="1"/>
          </p:cNvSpPr>
          <p:nvPr>
            <p:ph type="body" idx="1"/>
          </p:nvPr>
        </p:nvSpPr>
        <p:spPr bwMode="auto">
          <a:noFill/>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kumimoji="0" lang="zh-CN" altLang="en-US">
              <a:latin typeface="Calibri" charset="0"/>
              <a:ea typeface="宋体" charset="0"/>
            </a:endParaRPr>
          </a:p>
        </p:txBody>
      </p:sp>
      <p:sp>
        <p:nvSpPr>
          <p:cNvPr id="25603" name="灯片编号占位符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Arial" charset="0"/>
                <a:ea typeface="宋体" charset="0"/>
                <a:cs typeface="宋体" charset="0"/>
              </a:defRPr>
            </a:lvl1pPr>
            <a:lvl2pPr marL="742950" indent="-285750">
              <a:defRPr kumimoji="1" sz="2400">
                <a:solidFill>
                  <a:schemeClr val="tx1"/>
                </a:solidFill>
                <a:latin typeface="Arial" charset="0"/>
                <a:ea typeface="宋体" charset="0"/>
              </a:defRPr>
            </a:lvl2pPr>
            <a:lvl3pPr marL="1143000" indent="-228600">
              <a:defRPr kumimoji="1" sz="2400">
                <a:solidFill>
                  <a:schemeClr val="tx1"/>
                </a:solidFill>
                <a:latin typeface="Arial" charset="0"/>
                <a:ea typeface="宋体" charset="0"/>
              </a:defRPr>
            </a:lvl3pPr>
            <a:lvl4pPr marL="1600200" indent="-228600">
              <a:defRPr kumimoji="1" sz="2400">
                <a:solidFill>
                  <a:schemeClr val="tx1"/>
                </a:solidFill>
                <a:latin typeface="Arial" charset="0"/>
                <a:ea typeface="宋体" charset="0"/>
              </a:defRPr>
            </a:lvl4pPr>
            <a:lvl5pPr marL="2057400" indent="-228600">
              <a:defRPr kumimoji="1" sz="2400">
                <a:solidFill>
                  <a:schemeClr val="tx1"/>
                </a:solidFill>
                <a:latin typeface="Arial" charset="0"/>
                <a:ea typeface="宋体" charset="0"/>
              </a:defRPr>
            </a:lvl5pPr>
            <a:lvl6pPr marL="2514600" indent="-228600" fontAlgn="base">
              <a:spcBef>
                <a:spcPct val="0"/>
              </a:spcBef>
              <a:spcAft>
                <a:spcPct val="0"/>
              </a:spcAft>
              <a:defRPr kumimoji="1" sz="2400">
                <a:solidFill>
                  <a:schemeClr val="tx1"/>
                </a:solidFill>
                <a:latin typeface="Arial" charset="0"/>
                <a:ea typeface="宋体" charset="0"/>
              </a:defRPr>
            </a:lvl6pPr>
            <a:lvl7pPr marL="2971800" indent="-228600" fontAlgn="base">
              <a:spcBef>
                <a:spcPct val="0"/>
              </a:spcBef>
              <a:spcAft>
                <a:spcPct val="0"/>
              </a:spcAft>
              <a:defRPr kumimoji="1" sz="2400">
                <a:solidFill>
                  <a:schemeClr val="tx1"/>
                </a:solidFill>
                <a:latin typeface="Arial" charset="0"/>
                <a:ea typeface="宋体" charset="0"/>
              </a:defRPr>
            </a:lvl7pPr>
            <a:lvl8pPr marL="3429000" indent="-228600" fontAlgn="base">
              <a:spcBef>
                <a:spcPct val="0"/>
              </a:spcBef>
              <a:spcAft>
                <a:spcPct val="0"/>
              </a:spcAft>
              <a:defRPr kumimoji="1" sz="2400">
                <a:solidFill>
                  <a:schemeClr val="tx1"/>
                </a:solidFill>
                <a:latin typeface="Arial" charset="0"/>
                <a:ea typeface="宋体" charset="0"/>
              </a:defRPr>
            </a:lvl8pPr>
            <a:lvl9pPr marL="3886200" indent="-228600" fontAlgn="base">
              <a:spcBef>
                <a:spcPct val="0"/>
              </a:spcBef>
              <a:spcAft>
                <a:spcPct val="0"/>
              </a:spcAft>
              <a:defRPr kumimoji="1" sz="2400">
                <a:solidFill>
                  <a:schemeClr val="tx1"/>
                </a:solidFill>
                <a:latin typeface="Arial" charset="0"/>
                <a:ea typeface="宋体" charset="0"/>
              </a:defRPr>
            </a:lvl9pPr>
          </a:lstStyle>
          <a:p>
            <a:fld id="{B22CBA88-B2E5-0844-8192-E5E0157FB817}" type="slidenum">
              <a:rPr kumimoji="0" lang="zh-CN" altLang="en-US" sz="1200"/>
              <a:pPr/>
              <a:t>25</a:t>
            </a:fld>
            <a:endParaRPr kumimoji="0" lang="zh-CN" altLang="en-US" sz="1200"/>
          </a:p>
        </p:txBody>
      </p:sp>
    </p:spTree>
    <p:extLst>
      <p:ext uri="{BB962C8B-B14F-4D97-AF65-F5344CB8AC3E}">
        <p14:creationId xmlns:p14="http://schemas.microsoft.com/office/powerpoint/2010/main" val="1913453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a:solidFill>
                  <a:schemeClr val="tx1"/>
                </a:solidFill>
                <a:latin typeface="+mn-lt"/>
                <a:ea typeface="+mn-ea"/>
                <a:cs typeface="宋体" charset="0"/>
                <a:hlinkClick r:id="rId3"/>
              </a:rPr>
              <a:t>数学中，对一个集合的成员进行某种</a:t>
            </a:r>
            <a:r>
              <a:rPr lang="zh-CN" altLang="en-US" sz="1200" kern="1200">
                <a:solidFill>
                  <a:schemeClr val="tx1"/>
                </a:solidFill>
                <a:latin typeface="+mn-lt"/>
                <a:ea typeface="+mn-ea"/>
                <a:cs typeface="宋体" charset="0"/>
                <a:hlinkClick r:id="rId4"/>
              </a:rPr>
              <a:t>运算，生成的仍然是这个集合的成员，则该</a:t>
            </a:r>
            <a:r>
              <a:rPr lang="zh-CN" altLang="en-US" sz="1200" kern="1200">
                <a:solidFill>
                  <a:schemeClr val="tx1"/>
                </a:solidFill>
                <a:latin typeface="+mn-lt"/>
                <a:ea typeface="+mn-ea"/>
                <a:cs typeface="宋体" charset="0"/>
                <a:hlinkClick r:id="rId5"/>
              </a:rPr>
              <a:t>集合被称为</a:t>
            </a:r>
            <a:r>
              <a:rPr lang="zh-CN" altLang="en-US" sz="1200" b="1" kern="1200">
                <a:solidFill>
                  <a:schemeClr val="tx1"/>
                </a:solidFill>
                <a:latin typeface="+mn-lt"/>
                <a:ea typeface="+mn-ea"/>
                <a:cs typeface="宋体" charset="0"/>
                <a:hlinkClick r:id="rId5"/>
              </a:rPr>
              <a:t>在某个运算下闭合</a:t>
            </a:r>
            <a:r>
              <a:rPr lang="zh-CN" altLang="en-US" sz="1200" b="0" kern="1200">
                <a:solidFill>
                  <a:schemeClr val="tx1"/>
                </a:solidFill>
                <a:latin typeface="+mn-lt"/>
                <a:ea typeface="+mn-ea"/>
                <a:cs typeface="宋体" charset="0"/>
                <a:hlinkClick r:id="rId5"/>
              </a:rPr>
              <a:t>。</a:t>
            </a:r>
            <a:endParaRPr lang="en-US" altLang="zh-CN" sz="1200" b="0" kern="1200">
              <a:solidFill>
                <a:schemeClr val="tx1"/>
              </a:solidFill>
              <a:latin typeface="+mn-lt"/>
              <a:ea typeface="+mn-ea"/>
              <a:cs typeface="宋体" charset="0"/>
            </a:endParaRPr>
          </a:p>
          <a:p>
            <a:endParaRPr kumimoji="1" lang="en-US" altLang="zh-CN" sz="1200" b="0" kern="1200">
              <a:solidFill>
                <a:schemeClr val="tx1"/>
              </a:solidFill>
              <a:latin typeface="+mn-lt"/>
              <a:ea typeface="+mn-ea"/>
              <a:cs typeface="宋体" charset="0"/>
            </a:endParaRPr>
          </a:p>
          <a:p>
            <a:endParaRPr kumimoji="1" lang="zh-CN" altLang="en-US"/>
          </a:p>
        </p:txBody>
      </p:sp>
      <p:sp>
        <p:nvSpPr>
          <p:cNvPr id="4" name="幻灯片编号占位符 3"/>
          <p:cNvSpPr>
            <a:spLocks noGrp="1"/>
          </p:cNvSpPr>
          <p:nvPr>
            <p:ph type="sldNum" sz="quarter" idx="10"/>
          </p:nvPr>
        </p:nvSpPr>
        <p:spPr/>
        <p:txBody>
          <a:bodyPr/>
          <a:lstStyle/>
          <a:p>
            <a:fld id="{8C832483-A65A-0448-B0BC-44A09050F5BF}" type="slidenum">
              <a:rPr lang="zh-CN" altLang="en-US" smtClean="0"/>
              <a:pPr/>
              <a:t>26</a:t>
            </a:fld>
            <a:endParaRPr lang="zh-CN" altLang="en-US"/>
          </a:p>
        </p:txBody>
      </p:sp>
    </p:spTree>
    <p:extLst>
      <p:ext uri="{BB962C8B-B14F-4D97-AF65-F5344CB8AC3E}">
        <p14:creationId xmlns:p14="http://schemas.microsoft.com/office/powerpoint/2010/main" val="9111640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office.msn.com.cn/"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6" y="759873"/>
            <a:ext cx="530915" cy="300082"/>
          </a:xfrm>
          <a:prstGeom prst="rect">
            <a:avLst/>
          </a:prstGeom>
        </p:spPr>
        <p:txBody>
          <a:bodyPr wrap="none">
            <a:spAutoFit/>
          </a:bodyPr>
          <a:lstStyle/>
          <a:p>
            <a:pPr marL="0" marR="0" lvl="0" indent="0" defTabSz="457178" eaLnBrk="1" fontAlgn="auto" latinLnBrk="0" hangingPunct="1">
              <a:lnSpc>
                <a:spcPct val="100000"/>
              </a:lnSpc>
              <a:spcBef>
                <a:spcPts val="0"/>
              </a:spcBef>
              <a:spcAft>
                <a:spcPts val="0"/>
              </a:spcAft>
              <a:buClrTx/>
              <a:buSzTx/>
              <a:buFontTx/>
              <a:buNone/>
              <a:tabLst/>
              <a:defRPr/>
            </a:pPr>
            <a:r>
              <a:rPr kumimoji="0" lang="zh-CN" altLang="en-US" sz="1350" b="0" i="0" u="none" strike="noStrike" kern="0" cap="none" spc="0" normalizeH="0" baseline="0" noProof="0">
                <a:ln>
                  <a:noFill/>
                </a:ln>
                <a:solidFill>
                  <a:srgbClr val="FFFFFF"/>
                </a:solidFill>
                <a:effectLst/>
                <a:uLnTx/>
                <a:uFillTx/>
                <a:latin typeface="Segoe UI Light"/>
                <a:ea typeface="微软雅黑"/>
                <a:cs typeface="Segoe UI Light"/>
              </a:rPr>
              <a:t>标注</a:t>
            </a:r>
          </a:p>
        </p:txBody>
      </p:sp>
      <p:sp>
        <p:nvSpPr>
          <p:cNvPr id="11" name="矩形 10"/>
          <p:cNvSpPr/>
          <p:nvPr userDrawn="1"/>
        </p:nvSpPr>
        <p:spPr>
          <a:xfrm>
            <a:off x="2572592" y="759874"/>
            <a:ext cx="1402001" cy="2595262"/>
          </a:xfrm>
          <a:prstGeom prst="rect">
            <a:avLst/>
          </a:prstGeom>
        </p:spPr>
        <p:txBody>
          <a:bodyPr wrap="square">
            <a:spAutoFit/>
          </a:bodyPr>
          <a:lstStyle/>
          <a:p>
            <a:pPr marL="0" marR="0" lvl="0" indent="0" defTabSz="457178" eaLnBrk="1" fontAlgn="auto" latinLnBrk="0" hangingPunct="1">
              <a:lnSpc>
                <a:spcPct val="130000"/>
              </a:lnSpc>
              <a:spcBef>
                <a:spcPts val="0"/>
              </a:spcBef>
              <a:spcAft>
                <a:spcPts val="0"/>
              </a:spcAft>
              <a:buClrTx/>
              <a:buSzTx/>
              <a:buFontTx/>
              <a:buNone/>
              <a:tabLst/>
              <a:defRPr/>
            </a:pPr>
            <a:r>
              <a:rPr kumimoji="0" lang="zh-CN" altLang="en-US" sz="1050" b="0" i="0" u="none" strike="noStrike" kern="0" cap="none" spc="0" normalizeH="0" baseline="0" noProof="0">
                <a:ln>
                  <a:noFill/>
                </a:ln>
                <a:solidFill>
                  <a:srgbClr val="FFFFFF"/>
                </a:solidFill>
                <a:effectLst/>
                <a:uLnTx/>
                <a:uFillTx/>
                <a:latin typeface="Segoe UI Light"/>
                <a:ea typeface="微软雅黑"/>
                <a:cs typeface="Segoe UI Light"/>
              </a:rPr>
              <a:t>字体使用 </a:t>
            </a:r>
            <a:endParaRPr kumimoji="0" lang="en-US" altLang="zh-CN" sz="105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457178" eaLnBrk="1" fontAlgn="auto" latinLnBrk="0" hangingPunct="1">
              <a:lnSpc>
                <a:spcPct val="130000"/>
              </a:lnSpc>
              <a:spcBef>
                <a:spcPts val="0"/>
              </a:spcBef>
              <a:spcAft>
                <a:spcPts val="0"/>
              </a:spcAft>
              <a:buClrTx/>
              <a:buSzTx/>
              <a:buFontTx/>
              <a:buNone/>
              <a:tabLst/>
              <a:defRPr/>
            </a:pPr>
            <a:endParaRPr kumimoji="0" lang="en-US" altLang="zh-CN" sz="105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457178" eaLnBrk="1" fontAlgn="auto" latinLnBrk="0" hangingPunct="1">
              <a:lnSpc>
                <a:spcPct val="130000"/>
              </a:lnSpc>
              <a:spcBef>
                <a:spcPts val="0"/>
              </a:spcBef>
              <a:spcAft>
                <a:spcPts val="0"/>
              </a:spcAft>
              <a:buClrTx/>
              <a:buSzTx/>
              <a:buFontTx/>
              <a:buNone/>
              <a:tabLst/>
              <a:defRPr/>
            </a:pPr>
            <a:endParaRPr kumimoji="0" lang="en-US" altLang="zh-CN" sz="105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457178" eaLnBrk="1" fontAlgn="auto" latinLnBrk="0" hangingPunct="1">
              <a:lnSpc>
                <a:spcPct val="130000"/>
              </a:lnSpc>
              <a:spcBef>
                <a:spcPts val="0"/>
              </a:spcBef>
              <a:spcAft>
                <a:spcPts val="0"/>
              </a:spcAft>
              <a:buClrTx/>
              <a:buSzTx/>
              <a:buFontTx/>
              <a:buNone/>
              <a:tabLst/>
              <a:defRPr/>
            </a:pPr>
            <a:endParaRPr kumimoji="0" lang="en-US" altLang="zh-CN" sz="105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457178" eaLnBrk="1" fontAlgn="auto" latinLnBrk="0" hangingPunct="1">
              <a:lnSpc>
                <a:spcPct val="130000"/>
              </a:lnSpc>
              <a:spcBef>
                <a:spcPts val="0"/>
              </a:spcBef>
              <a:spcAft>
                <a:spcPts val="0"/>
              </a:spcAft>
              <a:buClrTx/>
              <a:buSzTx/>
              <a:buFontTx/>
              <a:buNone/>
              <a:tabLst/>
              <a:defRPr/>
            </a:pPr>
            <a:endParaRPr kumimoji="0" lang="en-US" altLang="zh-CN" sz="105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457178" eaLnBrk="1" fontAlgn="auto" latinLnBrk="0" hangingPunct="1">
              <a:lnSpc>
                <a:spcPct val="130000"/>
              </a:lnSpc>
              <a:spcBef>
                <a:spcPts val="0"/>
              </a:spcBef>
              <a:spcAft>
                <a:spcPts val="0"/>
              </a:spcAft>
              <a:buClrTx/>
              <a:buSzTx/>
              <a:buFontTx/>
              <a:buNone/>
              <a:tabLst/>
              <a:defRPr/>
            </a:pPr>
            <a:r>
              <a:rPr kumimoji="0" lang="zh-CN" altLang="en-US" sz="1050" b="0" i="0" u="none" strike="noStrike" kern="0" cap="none" spc="0" normalizeH="0" baseline="0" noProof="0">
                <a:ln>
                  <a:noFill/>
                </a:ln>
                <a:solidFill>
                  <a:srgbClr val="FFFFFF"/>
                </a:solidFill>
                <a:effectLst/>
                <a:uLnTx/>
                <a:uFillTx/>
                <a:latin typeface="Segoe UI Light"/>
                <a:ea typeface="微软雅黑"/>
                <a:cs typeface="Segoe UI Light"/>
              </a:rPr>
              <a:t>行距</a:t>
            </a:r>
            <a:endParaRPr kumimoji="0" lang="en-US" altLang="zh-CN" sz="105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457178" eaLnBrk="1" fontAlgn="auto" latinLnBrk="0" hangingPunct="1">
              <a:lnSpc>
                <a:spcPct val="130000"/>
              </a:lnSpc>
              <a:spcBef>
                <a:spcPts val="0"/>
              </a:spcBef>
              <a:spcAft>
                <a:spcPts val="0"/>
              </a:spcAft>
              <a:buClrTx/>
              <a:buSzTx/>
              <a:buFontTx/>
              <a:buNone/>
              <a:tabLst/>
              <a:defRPr/>
            </a:pPr>
            <a:endParaRPr kumimoji="0" lang="en-US" altLang="zh-CN" sz="105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457178" eaLnBrk="1" fontAlgn="auto" latinLnBrk="0" hangingPunct="1">
              <a:lnSpc>
                <a:spcPct val="130000"/>
              </a:lnSpc>
              <a:spcBef>
                <a:spcPts val="0"/>
              </a:spcBef>
              <a:spcAft>
                <a:spcPts val="0"/>
              </a:spcAft>
              <a:buClrTx/>
              <a:buSzTx/>
              <a:buFontTx/>
              <a:buNone/>
              <a:tabLst/>
              <a:defRPr/>
            </a:pPr>
            <a:endParaRPr kumimoji="0" lang="en-US" altLang="zh-CN" sz="105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457178" eaLnBrk="1" fontAlgn="auto" latinLnBrk="0" hangingPunct="1">
              <a:lnSpc>
                <a:spcPct val="130000"/>
              </a:lnSpc>
              <a:spcBef>
                <a:spcPts val="0"/>
              </a:spcBef>
              <a:spcAft>
                <a:spcPts val="0"/>
              </a:spcAft>
              <a:buClrTx/>
              <a:buSzTx/>
              <a:buFontTx/>
              <a:buNone/>
              <a:tabLst/>
              <a:defRPr/>
            </a:pPr>
            <a:r>
              <a:rPr kumimoji="0" lang="zh-CN" altLang="en-US" sz="1050" b="0" i="0" u="none" strike="noStrike" kern="0" cap="none" spc="0" normalizeH="0" baseline="0" noProof="0">
                <a:ln>
                  <a:noFill/>
                </a:ln>
                <a:solidFill>
                  <a:srgbClr val="FFFFFF"/>
                </a:solidFill>
                <a:effectLst/>
                <a:uLnTx/>
                <a:uFillTx/>
                <a:latin typeface="Segoe UI Light"/>
                <a:ea typeface="微软雅黑"/>
                <a:cs typeface="Segoe UI Light"/>
              </a:rPr>
              <a:t>背景图片出处</a:t>
            </a:r>
          </a:p>
          <a:p>
            <a:pPr marL="0" marR="0" lvl="0" indent="0" defTabSz="457178" eaLnBrk="1" fontAlgn="auto" latinLnBrk="0" hangingPunct="1">
              <a:lnSpc>
                <a:spcPct val="130000"/>
              </a:lnSpc>
              <a:spcBef>
                <a:spcPts val="0"/>
              </a:spcBef>
              <a:spcAft>
                <a:spcPts val="0"/>
              </a:spcAft>
              <a:buClrTx/>
              <a:buSzTx/>
              <a:buFontTx/>
              <a:buNone/>
              <a:tabLst/>
              <a:defRPr/>
            </a:pPr>
            <a:endParaRPr kumimoji="0" lang="zh-CN" altLang="en-US" sz="105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457178" eaLnBrk="1" fontAlgn="auto" latinLnBrk="0" hangingPunct="1">
              <a:lnSpc>
                <a:spcPct val="130000"/>
              </a:lnSpc>
              <a:spcBef>
                <a:spcPts val="0"/>
              </a:spcBef>
              <a:spcAft>
                <a:spcPts val="0"/>
              </a:spcAft>
              <a:buClrTx/>
              <a:buSzTx/>
              <a:buFontTx/>
              <a:buNone/>
              <a:tabLst/>
              <a:defRPr/>
            </a:pPr>
            <a:endParaRPr kumimoji="0" lang="zh-CN" altLang="en-US" sz="105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457178" eaLnBrk="1" fontAlgn="auto" latinLnBrk="0" hangingPunct="1">
              <a:lnSpc>
                <a:spcPct val="130000"/>
              </a:lnSpc>
              <a:spcBef>
                <a:spcPts val="0"/>
              </a:spcBef>
              <a:spcAft>
                <a:spcPts val="0"/>
              </a:spcAft>
              <a:buClrTx/>
              <a:buSzTx/>
              <a:buFontTx/>
              <a:buNone/>
              <a:tabLst/>
              <a:defRPr/>
            </a:pPr>
            <a:r>
              <a:rPr kumimoji="0" lang="zh-CN" altLang="en-US" sz="1050" b="0" i="0" u="none" strike="noStrike" kern="0" cap="none" spc="0" normalizeH="0" baseline="0" noProof="0">
                <a:ln>
                  <a:noFill/>
                </a:ln>
                <a:solidFill>
                  <a:srgbClr val="FFFFFF"/>
                </a:solidFill>
                <a:effectLst/>
                <a:uLnTx/>
                <a:uFillTx/>
                <a:latin typeface="Segoe UI Light"/>
                <a:ea typeface="微软雅黑"/>
                <a:cs typeface="Segoe UI Light"/>
              </a:rPr>
              <a:t>声明</a:t>
            </a:r>
            <a:endParaRPr kumimoji="0" lang="en-US" altLang="zh-CN" sz="1050" b="0" i="0" u="none" strike="noStrike" kern="0" cap="none" spc="0" normalizeH="0" baseline="0" noProof="0">
              <a:ln>
                <a:noFill/>
              </a:ln>
              <a:solidFill>
                <a:srgbClr val="FFFFFF"/>
              </a:solidFill>
              <a:effectLst/>
              <a:uLnTx/>
              <a:uFillTx/>
              <a:latin typeface="Segoe UI Light"/>
              <a:ea typeface="微软雅黑"/>
              <a:cs typeface="Segoe UI Light"/>
            </a:endParaRPr>
          </a:p>
        </p:txBody>
      </p:sp>
      <p:sp>
        <p:nvSpPr>
          <p:cNvPr id="12" name="矩形 11"/>
          <p:cNvSpPr/>
          <p:nvPr userDrawn="1"/>
        </p:nvSpPr>
        <p:spPr>
          <a:xfrm>
            <a:off x="4153013" y="759876"/>
            <a:ext cx="7074345" cy="3003130"/>
          </a:xfrm>
          <a:prstGeom prst="rect">
            <a:avLst/>
          </a:prstGeom>
        </p:spPr>
        <p:txBody>
          <a:bodyPr wrap="square">
            <a:spAutoFit/>
          </a:bodyPr>
          <a:lstStyle/>
          <a:p>
            <a:pPr marL="0" marR="0" lvl="0" indent="0" defTabSz="685783" eaLnBrk="1" fontAlgn="auto" latinLnBrk="0" hangingPunct="1">
              <a:lnSpc>
                <a:spcPct val="130000"/>
              </a:lnSpc>
              <a:spcBef>
                <a:spcPts val="0"/>
              </a:spcBef>
              <a:spcAft>
                <a:spcPts val="0"/>
              </a:spcAft>
              <a:buClrTx/>
              <a:buSzTx/>
              <a:buFontTx/>
              <a:buNone/>
              <a:tabLst/>
              <a:defRPr/>
            </a:pPr>
            <a:r>
              <a:rPr kumimoji="0" lang="zh-CN" altLang="en-US" sz="1050" b="0" i="0" u="none" strike="noStrike" kern="0" cap="none" spc="0" normalizeH="0" baseline="0" noProof="0">
                <a:ln>
                  <a:noFill/>
                </a:ln>
                <a:solidFill>
                  <a:srgbClr val="FFFFFF"/>
                </a:solidFill>
                <a:effectLst/>
                <a:uLnTx/>
                <a:uFillTx/>
                <a:latin typeface="Segoe UI Light"/>
                <a:ea typeface="微软雅黑"/>
                <a:cs typeface="Segoe UI Light"/>
              </a:rPr>
              <a:t>英文 </a:t>
            </a:r>
            <a:r>
              <a:rPr kumimoji="0" lang="is-IS" altLang="zh-CN" sz="1050" b="0" i="0" u="none" strike="noStrike" kern="0" cap="none" spc="0" normalizeH="0" baseline="0" noProof="0">
                <a:ln>
                  <a:noFill/>
                </a:ln>
                <a:solidFill>
                  <a:srgbClr val="FFFFFF"/>
                </a:solidFill>
                <a:effectLst/>
                <a:uLnTx/>
                <a:uFillTx/>
                <a:latin typeface="Segoe UI Light"/>
                <a:cs typeface="Segoe UI Light"/>
              </a:rPr>
              <a:t>Microsoft YaHei</a:t>
            </a:r>
            <a:endParaRPr kumimoji="0" lang="zh-CN" altLang="en-US" sz="1050" b="0" i="0" u="none" strike="noStrike" kern="0" cap="none" spc="0" normalizeH="0" baseline="0" noProof="0">
              <a:ln>
                <a:noFill/>
              </a:ln>
              <a:solidFill>
                <a:srgbClr val="FFFFFF"/>
              </a:solidFill>
              <a:effectLst/>
              <a:uLnTx/>
              <a:uFillTx/>
              <a:latin typeface="Segoe UI Light"/>
              <a:cs typeface="Segoe UI Light"/>
            </a:endParaRPr>
          </a:p>
          <a:p>
            <a:pPr marL="0" marR="0" lvl="0" indent="0" defTabSz="457178" eaLnBrk="1" fontAlgn="auto" latinLnBrk="0" hangingPunct="1">
              <a:lnSpc>
                <a:spcPct val="130000"/>
              </a:lnSpc>
              <a:spcBef>
                <a:spcPts val="0"/>
              </a:spcBef>
              <a:spcAft>
                <a:spcPts val="0"/>
              </a:spcAft>
              <a:buClrTx/>
              <a:buSzTx/>
              <a:buFontTx/>
              <a:buNone/>
              <a:tabLst/>
              <a:defRPr/>
            </a:pPr>
            <a:endParaRPr kumimoji="0" lang="en-US" altLang="zh-CN" sz="105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457178" eaLnBrk="1" fontAlgn="auto" latinLnBrk="0" hangingPunct="1">
              <a:lnSpc>
                <a:spcPct val="130000"/>
              </a:lnSpc>
              <a:spcBef>
                <a:spcPts val="0"/>
              </a:spcBef>
              <a:spcAft>
                <a:spcPts val="0"/>
              </a:spcAft>
              <a:buClrTx/>
              <a:buSzTx/>
              <a:buFontTx/>
              <a:buNone/>
              <a:tabLst/>
              <a:defRPr/>
            </a:pPr>
            <a:r>
              <a:rPr kumimoji="0" lang="zh-CN" altLang="en-US" sz="1050" b="0" i="0" u="none" strike="noStrike" kern="0" cap="none" spc="0" normalizeH="0" baseline="0" noProof="0">
                <a:ln>
                  <a:noFill/>
                </a:ln>
                <a:solidFill>
                  <a:srgbClr val="FFFFFF"/>
                </a:solidFill>
                <a:effectLst/>
                <a:uLnTx/>
                <a:uFillTx/>
                <a:latin typeface="Segoe UI Light"/>
                <a:ea typeface="微软雅黑"/>
                <a:cs typeface="Segoe UI Light"/>
              </a:rPr>
              <a:t>中文 微软雅黑</a:t>
            </a:r>
            <a:endParaRPr kumimoji="0" lang="en-US" altLang="zh-CN" sz="105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457178" eaLnBrk="1" fontAlgn="auto" latinLnBrk="0" hangingPunct="1">
              <a:lnSpc>
                <a:spcPct val="130000"/>
              </a:lnSpc>
              <a:spcBef>
                <a:spcPts val="0"/>
              </a:spcBef>
              <a:spcAft>
                <a:spcPts val="0"/>
              </a:spcAft>
              <a:buClrTx/>
              <a:buSzTx/>
              <a:buFontTx/>
              <a:buNone/>
              <a:tabLst/>
              <a:defRPr/>
            </a:pPr>
            <a:endParaRPr kumimoji="0" lang="en-US" altLang="zh-CN" sz="105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457178" eaLnBrk="1" fontAlgn="auto" latinLnBrk="0" hangingPunct="1">
              <a:lnSpc>
                <a:spcPct val="130000"/>
              </a:lnSpc>
              <a:spcBef>
                <a:spcPts val="0"/>
              </a:spcBef>
              <a:spcAft>
                <a:spcPts val="0"/>
              </a:spcAft>
              <a:buClrTx/>
              <a:buSzTx/>
              <a:buFontTx/>
              <a:buNone/>
              <a:tabLst/>
              <a:defRPr/>
            </a:pPr>
            <a:endParaRPr kumimoji="0" lang="en-US" altLang="zh-CN" sz="105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457178" eaLnBrk="1" fontAlgn="auto" latinLnBrk="0" hangingPunct="1">
              <a:lnSpc>
                <a:spcPct val="130000"/>
              </a:lnSpc>
              <a:spcBef>
                <a:spcPts val="0"/>
              </a:spcBef>
              <a:spcAft>
                <a:spcPts val="0"/>
              </a:spcAft>
              <a:buClrTx/>
              <a:buSzTx/>
              <a:buFontTx/>
              <a:buNone/>
              <a:tabLst/>
              <a:defRPr/>
            </a:pPr>
            <a:r>
              <a:rPr kumimoji="0" lang="zh-CN" altLang="en-US" sz="1050" b="0" i="0" u="none" strike="noStrike" kern="0" cap="none" spc="0" normalizeH="0" baseline="0" noProof="0">
                <a:ln>
                  <a:noFill/>
                </a:ln>
                <a:solidFill>
                  <a:srgbClr val="FFFFFF"/>
                </a:solidFill>
                <a:effectLst/>
                <a:uLnTx/>
                <a:uFillTx/>
                <a:latin typeface="Segoe UI Light"/>
                <a:ea typeface="微软雅黑"/>
                <a:cs typeface="Segoe UI Light"/>
              </a:rPr>
              <a:t>正文 </a:t>
            </a:r>
            <a:r>
              <a:rPr kumimoji="0" lang="en-US" altLang="zh-CN" sz="1050" b="0" i="0" u="none" strike="noStrike" kern="0" cap="none" spc="0" normalizeH="0" baseline="0" noProof="0">
                <a:ln>
                  <a:noFill/>
                </a:ln>
                <a:solidFill>
                  <a:srgbClr val="FFFFFF"/>
                </a:solidFill>
                <a:effectLst/>
                <a:uLnTx/>
                <a:uFillTx/>
                <a:latin typeface="Segoe UI Light"/>
                <a:ea typeface="微软雅黑"/>
                <a:cs typeface="Segoe UI Light"/>
              </a:rPr>
              <a:t>1.3</a:t>
            </a:r>
          </a:p>
          <a:p>
            <a:pPr marL="0" marR="0" lvl="0" indent="0" defTabSz="457178" eaLnBrk="1" fontAlgn="auto" latinLnBrk="0" hangingPunct="1">
              <a:lnSpc>
                <a:spcPct val="130000"/>
              </a:lnSpc>
              <a:spcBef>
                <a:spcPts val="0"/>
              </a:spcBef>
              <a:spcAft>
                <a:spcPts val="0"/>
              </a:spcAft>
              <a:buClrTx/>
              <a:buSzTx/>
              <a:buFontTx/>
              <a:buNone/>
              <a:tabLst/>
              <a:defRPr/>
            </a:pPr>
            <a:endParaRPr kumimoji="0" lang="en-US" altLang="zh-CN" sz="105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457178" eaLnBrk="1" fontAlgn="auto" latinLnBrk="0" hangingPunct="1">
              <a:lnSpc>
                <a:spcPct val="130000"/>
              </a:lnSpc>
              <a:spcBef>
                <a:spcPts val="0"/>
              </a:spcBef>
              <a:spcAft>
                <a:spcPts val="0"/>
              </a:spcAft>
              <a:buClrTx/>
              <a:buSzTx/>
              <a:buFontTx/>
              <a:buNone/>
              <a:tabLst/>
              <a:defRPr/>
            </a:pPr>
            <a:endParaRPr kumimoji="0" lang="en-US" altLang="zh-CN" sz="105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457178" eaLnBrk="1" fontAlgn="auto" latinLnBrk="0" hangingPunct="1">
              <a:lnSpc>
                <a:spcPct val="130000"/>
              </a:lnSpc>
              <a:spcBef>
                <a:spcPts val="0"/>
              </a:spcBef>
              <a:spcAft>
                <a:spcPts val="0"/>
              </a:spcAft>
              <a:buClrTx/>
              <a:buSzTx/>
              <a:buFontTx/>
              <a:buNone/>
              <a:tabLst/>
              <a:defRPr/>
            </a:pPr>
            <a:r>
              <a:rPr kumimoji="0" lang="en-US" altLang="zh-CN" sz="1050" b="0" i="0" u="none" strike="noStrike" kern="0" cap="none" spc="0" normalizeH="0" baseline="0" noProof="0" err="1">
                <a:ln>
                  <a:noFill/>
                </a:ln>
                <a:solidFill>
                  <a:srgbClr val="FFFFFF"/>
                </a:solidFill>
                <a:effectLst/>
                <a:uLnTx/>
                <a:uFillTx/>
                <a:latin typeface="Segoe UI Light"/>
                <a:ea typeface="微软雅黑"/>
                <a:cs typeface="Segoe UI Light"/>
              </a:rPr>
              <a:t>cn.bing.com</a:t>
            </a:r>
            <a:endParaRPr kumimoji="0" lang="zh-CN" altLang="en-US" sz="105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457178" eaLnBrk="1" fontAlgn="auto" latinLnBrk="0" hangingPunct="1">
              <a:lnSpc>
                <a:spcPct val="130000"/>
              </a:lnSpc>
              <a:spcBef>
                <a:spcPts val="0"/>
              </a:spcBef>
              <a:spcAft>
                <a:spcPts val="0"/>
              </a:spcAft>
              <a:buClrTx/>
              <a:buSzTx/>
              <a:buFontTx/>
              <a:buNone/>
              <a:tabLst/>
              <a:defRPr/>
            </a:pPr>
            <a:endParaRPr kumimoji="0" lang="zh-CN" altLang="en-US" sz="105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457178" eaLnBrk="1" fontAlgn="auto" latinLnBrk="0" hangingPunct="1">
              <a:lnSpc>
                <a:spcPct val="130000"/>
              </a:lnSpc>
              <a:spcBef>
                <a:spcPts val="0"/>
              </a:spcBef>
              <a:spcAft>
                <a:spcPts val="0"/>
              </a:spcAft>
              <a:buClrTx/>
              <a:buSzTx/>
              <a:buFontTx/>
              <a:buNone/>
              <a:tabLst/>
              <a:defRPr/>
            </a:pPr>
            <a:endParaRPr kumimoji="0" lang="zh-CN" altLang="en-US" sz="105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algn="l" defTabSz="457178" rtl="0" eaLnBrk="1" fontAlgn="auto" latinLnBrk="0" hangingPunct="1">
              <a:lnSpc>
                <a:spcPct val="130000"/>
              </a:lnSpc>
              <a:spcBef>
                <a:spcPts val="0"/>
              </a:spcBef>
              <a:spcAft>
                <a:spcPts val="0"/>
              </a:spcAft>
              <a:buClrTx/>
              <a:buSzTx/>
              <a:buFontTx/>
              <a:buNone/>
              <a:tabLst/>
              <a:defRPr/>
            </a:pPr>
            <a:r>
              <a:rPr kumimoji="0" lang="zh-CN" altLang="en-US" sz="1000" b="0" i="0" u="none" strike="noStrike" kern="1200" cap="none" spc="0" normalizeH="0" baseline="0" noProof="0">
                <a:ln>
                  <a:noFill/>
                </a:ln>
                <a:solidFill>
                  <a:prstClr val="white"/>
                </a:solidFill>
                <a:effectLst/>
                <a:uLnTx/>
                <a:uFillTx/>
                <a:latin typeface="Century Gothic"/>
                <a:ea typeface="微软雅黑" charset="0"/>
                <a:cs typeface="+mn-cs"/>
              </a:rPr>
              <a:t>本网站所提供的任何信息内容（包括但不限于 </a:t>
            </a:r>
            <a:r>
              <a:rPr kumimoji="0" lang="en-US" altLang="zh-CN" sz="1000" b="0" i="0" u="none" strike="noStrike" kern="1200" cap="none" spc="0" normalizeH="0" baseline="0" noProof="0">
                <a:ln>
                  <a:noFill/>
                </a:ln>
                <a:solidFill>
                  <a:prstClr val="white"/>
                </a:solidFill>
                <a:effectLst/>
                <a:uLnTx/>
                <a:uFillTx/>
                <a:latin typeface="Segoe UI Light" charset="0"/>
                <a:ea typeface="Segoe UI Light" charset="0"/>
                <a:cs typeface="Segoe UI Light" charset="0"/>
              </a:rPr>
              <a:t>PPT</a:t>
            </a:r>
            <a:r>
              <a:rPr kumimoji="0" lang="zh-CN" altLang="en-US" sz="1000" b="0" i="0" u="none" strike="noStrike" kern="1200" cap="none" spc="0" normalizeH="0" baseline="0" noProof="0">
                <a:ln>
                  <a:noFill/>
                </a:ln>
                <a:solidFill>
                  <a:prstClr val="white"/>
                </a:solidFill>
                <a:effectLst/>
                <a:uLnTx/>
                <a:uFillTx/>
                <a:latin typeface="Segoe UI Light" charset="0"/>
                <a:ea typeface="Segoe UI Light" charset="0"/>
                <a:cs typeface="Segoe UI Light" charset="0"/>
              </a:rPr>
              <a:t> </a:t>
            </a:r>
            <a:r>
              <a:rPr kumimoji="0" lang="zh-CN" altLang="en-US" sz="1000" b="0" i="0" u="none" strike="noStrike" kern="1200" cap="none" spc="0" normalizeH="0" baseline="0" noProof="0">
                <a:ln>
                  <a:noFill/>
                </a:ln>
                <a:solidFill>
                  <a:prstClr val="white"/>
                </a:solidFill>
                <a:effectLst/>
                <a:uLnTx/>
                <a:uFillTx/>
                <a:latin typeface="Century Gothic"/>
                <a:ea typeface="微软雅黑" charset="0"/>
                <a:cs typeface="+mn-cs"/>
              </a:rPr>
              <a:t>模板、</a:t>
            </a:r>
            <a:r>
              <a:rPr kumimoji="0" lang="en-US" altLang="zh-CN" sz="1000" b="0" i="0" u="none" strike="noStrike" kern="1200" cap="none" spc="0" normalizeH="0" baseline="0" noProof="0">
                <a:ln>
                  <a:noFill/>
                </a:ln>
                <a:solidFill>
                  <a:prstClr val="white"/>
                </a:solidFill>
                <a:effectLst/>
                <a:uLnTx/>
                <a:uFillTx/>
                <a:latin typeface="Segoe UI Light" charset="0"/>
                <a:ea typeface="Segoe UI Light" charset="0"/>
                <a:cs typeface="Segoe UI Light" charset="0"/>
              </a:rPr>
              <a:t>Word</a:t>
            </a:r>
            <a:r>
              <a:rPr kumimoji="0" lang="zh-CN" altLang="en-US" sz="1000" b="0" i="0" u="none" strike="noStrike" kern="1200" cap="none" spc="0" normalizeH="0" baseline="0" noProof="0">
                <a:ln>
                  <a:noFill/>
                </a:ln>
                <a:solidFill>
                  <a:prstClr val="white"/>
                </a:solidFill>
                <a:effectLst/>
                <a:uLnTx/>
                <a:uFillTx/>
                <a:latin typeface="Segoe UI Light" charset="0"/>
                <a:ea typeface="Segoe UI Light" charset="0"/>
                <a:cs typeface="Segoe UI Light" charset="0"/>
              </a:rPr>
              <a:t> </a:t>
            </a:r>
            <a:r>
              <a:rPr kumimoji="0" lang="zh-CN" altLang="en-US" sz="1000" b="0" i="0" u="none" strike="noStrike" kern="1200" cap="none" spc="0" normalizeH="0" baseline="0" noProof="0">
                <a:ln>
                  <a:noFill/>
                </a:ln>
                <a:solidFill>
                  <a:prstClr val="white"/>
                </a:solidFill>
                <a:effectLst/>
                <a:uLnTx/>
                <a:uFillTx/>
                <a:latin typeface="Century Gothic"/>
                <a:ea typeface="微软雅黑" charset="0"/>
                <a:cs typeface="+mn-cs"/>
              </a:rPr>
              <a:t>文档、</a:t>
            </a:r>
            <a:r>
              <a:rPr kumimoji="0" lang="en-US" altLang="zh-CN" sz="1000" b="0" i="0" u="none" strike="noStrike" kern="1200" cap="none" spc="0" normalizeH="0" baseline="0" noProof="0">
                <a:ln>
                  <a:noFill/>
                </a:ln>
                <a:solidFill>
                  <a:prstClr val="white"/>
                </a:solidFill>
                <a:effectLst/>
                <a:uLnTx/>
                <a:uFillTx/>
                <a:latin typeface="Segoe UI Light" charset="0"/>
                <a:ea typeface="Segoe UI Light" charset="0"/>
                <a:cs typeface="Segoe UI Light" charset="0"/>
              </a:rPr>
              <a:t>Excel</a:t>
            </a:r>
            <a:r>
              <a:rPr kumimoji="0" lang="zh-CN" altLang="en-US" sz="1000" b="0" i="0" u="none" strike="noStrike" kern="1200" cap="none" spc="0" normalizeH="0" baseline="0" noProof="0">
                <a:ln>
                  <a:noFill/>
                </a:ln>
                <a:solidFill>
                  <a:prstClr val="white"/>
                </a:solidFill>
                <a:effectLst/>
                <a:uLnTx/>
                <a:uFillTx/>
                <a:latin typeface="Segoe UI Light" charset="0"/>
                <a:ea typeface="Segoe UI Light" charset="0"/>
                <a:cs typeface="Segoe UI Light" charset="0"/>
              </a:rPr>
              <a:t> </a:t>
            </a:r>
            <a:r>
              <a:rPr kumimoji="0" lang="zh-CN" altLang="en-US" sz="1000" b="0" i="0" u="none" strike="noStrike" kern="1200" cap="none" spc="0" normalizeH="0" baseline="0" noProof="0">
                <a:ln>
                  <a:noFill/>
                </a:ln>
                <a:solidFill>
                  <a:prstClr val="white"/>
                </a:solidFill>
                <a:effectLst/>
                <a:uLnTx/>
                <a:uFillTx/>
                <a:latin typeface="Century Gothic"/>
                <a:ea typeface="微软雅黑" charset="0"/>
                <a:cs typeface="+mn-cs"/>
              </a:rPr>
              <a:t>图表、图片素材等）均受</a:t>
            </a:r>
            <a:r>
              <a:rPr kumimoji="0" lang="en-US" altLang="zh-CN" sz="1000" b="0" i="0" u="none" strike="noStrike" kern="1200" cap="none" spc="0" normalizeH="0" baseline="0" noProof="0">
                <a:ln>
                  <a:noFill/>
                </a:ln>
                <a:solidFill>
                  <a:prstClr val="white"/>
                </a:solidFill>
                <a:effectLst/>
                <a:uLnTx/>
                <a:uFillTx/>
                <a:latin typeface="Century Gothic"/>
                <a:ea typeface="微软雅黑" charset="0"/>
                <a:cs typeface="+mn-cs"/>
              </a:rPr>
              <a:t>《</a:t>
            </a:r>
            <a:r>
              <a:rPr kumimoji="0" lang="zh-CN" altLang="en-US" sz="1000" b="0" i="0" u="none" strike="noStrike" kern="1200" cap="none" spc="0" normalizeH="0" baseline="0" noProof="0">
                <a:ln>
                  <a:noFill/>
                </a:ln>
                <a:solidFill>
                  <a:prstClr val="white"/>
                </a:solidFill>
                <a:effectLst/>
                <a:uLnTx/>
                <a:uFillTx/>
                <a:latin typeface="Century Gothic"/>
                <a:ea typeface="微软雅黑" charset="0"/>
                <a:cs typeface="+mn-cs"/>
              </a:rPr>
              <a:t>中华人民共和国著作权法</a:t>
            </a:r>
            <a:r>
              <a:rPr kumimoji="0" lang="en-US" altLang="zh-CN" sz="1000" b="0" i="0" u="none" strike="noStrike" kern="1200" cap="none" spc="0" normalizeH="0" baseline="0" noProof="0">
                <a:ln>
                  <a:noFill/>
                </a:ln>
                <a:solidFill>
                  <a:prstClr val="white"/>
                </a:solidFill>
                <a:effectLst/>
                <a:uLnTx/>
                <a:uFillTx/>
                <a:latin typeface="Century Gothic"/>
                <a:ea typeface="微软雅黑" charset="0"/>
                <a:cs typeface="+mn-cs"/>
              </a:rPr>
              <a:t>》</a:t>
            </a:r>
            <a:r>
              <a:rPr kumimoji="0" lang="zh-CN" altLang="en-US" sz="1000" b="0" i="0" u="none" strike="noStrike" kern="1200" cap="none" spc="0" normalizeH="0" baseline="0" noProof="0">
                <a:ln>
                  <a:noFill/>
                </a:ln>
                <a:solidFill>
                  <a:prstClr val="white"/>
                </a:solidFill>
                <a:effectLst/>
                <a:uLnTx/>
                <a:uFillTx/>
                <a:latin typeface="Century Gothic"/>
                <a:ea typeface="微软雅黑" charset="0"/>
                <a:cs typeface="+mn-cs"/>
              </a:rPr>
              <a:t>、</a:t>
            </a:r>
            <a:r>
              <a:rPr kumimoji="0" lang="en-US" altLang="zh-CN" sz="1000" b="0" i="0" u="none" strike="noStrike" kern="1200" cap="none" spc="0" normalizeH="0" baseline="0" noProof="0">
                <a:ln>
                  <a:noFill/>
                </a:ln>
                <a:solidFill>
                  <a:prstClr val="white"/>
                </a:solidFill>
                <a:effectLst/>
                <a:uLnTx/>
                <a:uFillTx/>
                <a:latin typeface="Century Gothic"/>
                <a:ea typeface="微软雅黑" charset="0"/>
                <a:cs typeface="+mn-cs"/>
              </a:rPr>
              <a:t>《</a:t>
            </a:r>
            <a:r>
              <a:rPr kumimoji="0" lang="zh-CN" altLang="en-US" sz="1000" b="0" i="0" u="none" strike="noStrike" kern="1200" cap="none" spc="0" normalizeH="0" baseline="0" noProof="0">
                <a:ln>
                  <a:noFill/>
                </a:ln>
                <a:solidFill>
                  <a:prstClr val="white"/>
                </a:solidFill>
                <a:effectLst/>
                <a:uLnTx/>
                <a:uFillTx/>
                <a:latin typeface="Century Gothic"/>
                <a:ea typeface="微软雅黑" charset="0"/>
                <a:cs typeface="+mn-cs"/>
              </a:rPr>
              <a:t>信息网络传播权保护条例</a:t>
            </a:r>
            <a:r>
              <a:rPr kumimoji="0" lang="en-US" altLang="zh-CN" sz="1000" b="0" i="0" u="none" strike="noStrike" kern="1200" cap="none" spc="0" normalizeH="0" baseline="0" noProof="0">
                <a:ln>
                  <a:noFill/>
                </a:ln>
                <a:solidFill>
                  <a:prstClr val="white"/>
                </a:solidFill>
                <a:effectLst/>
                <a:uLnTx/>
                <a:uFillTx/>
                <a:latin typeface="Century Gothic"/>
                <a:ea typeface="微软雅黑" charset="0"/>
                <a:cs typeface="+mn-cs"/>
              </a:rPr>
              <a:t>》</a:t>
            </a:r>
            <a:r>
              <a:rPr kumimoji="0" lang="zh-CN" altLang="en-US" sz="1000" b="0" i="0" u="none" strike="noStrike" kern="1200" cap="none" spc="0" normalizeH="0" baseline="0" noProof="0">
                <a:ln>
                  <a:noFill/>
                </a:ln>
                <a:solidFill>
                  <a:prstClr val="white"/>
                </a:solidFill>
                <a:effectLst/>
                <a:uLnTx/>
                <a:uFillTx/>
                <a:latin typeface="Century Gothic"/>
                <a:ea typeface="微软雅黑" charset="0"/>
                <a:cs typeface="+mn-cs"/>
              </a:rPr>
              <a:t>及其他适用的法律法规的保护，未经权利人书面明确授权，信息内容的任何部分</a:t>
            </a:r>
            <a:r>
              <a:rPr kumimoji="0" lang="en-US" altLang="zh-CN" sz="1000" b="0" i="0" u="none" strike="noStrike" kern="1200" cap="none" spc="0" normalizeH="0" baseline="0" noProof="0">
                <a:ln>
                  <a:noFill/>
                </a:ln>
                <a:solidFill>
                  <a:prstClr val="white"/>
                </a:solidFill>
                <a:effectLst/>
                <a:uLnTx/>
                <a:uFillTx/>
                <a:latin typeface="Century Gothic"/>
                <a:ea typeface="微软雅黑" charset="0"/>
                <a:cs typeface="+mn-cs"/>
              </a:rPr>
              <a:t>(</a:t>
            </a:r>
            <a:r>
              <a:rPr kumimoji="0" lang="zh-CN" altLang="en-US" sz="1000" b="0" i="0" u="none" strike="noStrike" kern="1200" cap="none" spc="0" normalizeH="0" baseline="0" noProof="0">
                <a:ln>
                  <a:noFill/>
                </a:ln>
                <a:solidFill>
                  <a:prstClr val="white"/>
                </a:solidFill>
                <a:effectLst/>
                <a:uLnTx/>
                <a:uFillTx/>
                <a:latin typeface="Century Gothic"/>
                <a:ea typeface="微软雅黑" charset="0"/>
                <a:cs typeface="+mn-cs"/>
              </a:rPr>
              <a:t>包括图片或图表</a:t>
            </a:r>
            <a:r>
              <a:rPr kumimoji="0" lang="en-US" altLang="zh-CN" sz="1000" b="0" i="0" u="none" strike="noStrike" kern="1200" cap="none" spc="0" normalizeH="0" baseline="0" noProof="0">
                <a:ln>
                  <a:noFill/>
                </a:ln>
                <a:solidFill>
                  <a:prstClr val="white"/>
                </a:solidFill>
                <a:effectLst/>
                <a:uLnTx/>
                <a:uFillTx/>
                <a:latin typeface="Century Gothic"/>
                <a:ea typeface="微软雅黑" charset="0"/>
                <a:cs typeface="+mn-cs"/>
              </a:rPr>
              <a:t>)</a:t>
            </a:r>
            <a:r>
              <a:rPr kumimoji="0" lang="zh-CN" altLang="en-US" sz="1000" b="0" i="0" u="none" strike="noStrike" kern="1200" cap="none" spc="0" normalizeH="0" baseline="0" noProof="0">
                <a:ln>
                  <a:noFill/>
                </a:ln>
                <a:solidFill>
                  <a:prstClr val="white"/>
                </a:solidFill>
                <a:effectLst/>
                <a:uLnTx/>
                <a:uFillTx/>
                <a:latin typeface="Century Gothic"/>
                <a:ea typeface="微软雅黑" charset="0"/>
                <a:cs typeface="+mn-cs"/>
              </a:rPr>
              <a:t>不得被全部或部分的复制、传播、销售，否则将承担法律责任。</a:t>
            </a:r>
          </a:p>
        </p:txBody>
      </p:sp>
      <p:sp>
        <p:nvSpPr>
          <p:cNvPr id="13" name="矩形 12"/>
          <p:cNvSpPr/>
          <p:nvPr userDrawn="1"/>
        </p:nvSpPr>
        <p:spPr>
          <a:xfrm>
            <a:off x="440604" y="182449"/>
            <a:ext cx="612668" cy="207749"/>
          </a:xfrm>
          <a:prstGeom prst="rect">
            <a:avLst/>
          </a:prstGeom>
        </p:spPr>
        <p:txBody>
          <a:bodyPr wrap="none">
            <a:spAutoFit/>
          </a:bodyPr>
          <a:lstStyle/>
          <a:p>
            <a:pPr marL="0" marR="0" lvl="0" indent="0" defTabSz="457178" eaLnBrk="1" fontAlgn="auto" latinLnBrk="0" hangingPunct="1">
              <a:lnSpc>
                <a:spcPct val="100000"/>
              </a:lnSpc>
              <a:spcBef>
                <a:spcPts val="0"/>
              </a:spcBef>
              <a:spcAft>
                <a:spcPts val="0"/>
              </a:spcAft>
              <a:buClrTx/>
              <a:buSzTx/>
              <a:buFontTx/>
              <a:buNone/>
              <a:tabLst/>
              <a:defRPr/>
            </a:pPr>
            <a:r>
              <a:rPr kumimoji="1" lang="en-US" altLang="zh-CN" sz="750" b="0" i="0" u="none" strike="noStrike" kern="0" cap="none" spc="0" normalizeH="0" baseline="0" noProof="0">
                <a:ln>
                  <a:noFill/>
                </a:ln>
                <a:solidFill>
                  <a:prstClr val="white"/>
                </a:solidFill>
                <a:effectLst/>
                <a:uLnTx/>
                <a:uFillTx/>
                <a:latin typeface="Segoe UI Light"/>
                <a:ea typeface="微软雅黑" charset="0"/>
                <a:cs typeface="Segoe UI Light"/>
              </a:rPr>
              <a:t>OfficePLUS</a:t>
            </a:r>
            <a:endParaRPr kumimoji="0" lang="zh-CN" altLang="en-US" sz="750" b="0" i="0" u="none" strike="noStrike" kern="0" cap="none" spc="0" normalizeH="0" baseline="0" noProof="0">
              <a:ln>
                <a:noFill/>
              </a:ln>
              <a:solidFill>
                <a:prstClr val="white"/>
              </a:solidFill>
              <a:effectLst/>
              <a:uLnTx/>
              <a:uFillTx/>
              <a:latin typeface="Segoe UI Light"/>
              <a:ea typeface="微软雅黑" charset="0"/>
              <a:cs typeface="Segoe UI Light"/>
            </a:endParaRPr>
          </a:p>
        </p:txBody>
      </p:sp>
    </p:spTree>
    <p:extLst>
      <p:ext uri="{BB962C8B-B14F-4D97-AF65-F5344CB8AC3E}">
        <p14:creationId xmlns:p14="http://schemas.microsoft.com/office/powerpoint/2010/main" val="41108987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F9D50B2-3E66-4C49-92BD-34452DE96DA0}" type="datetime1">
              <a:rPr lang="zh-CN" altLang="en-US" smtClean="0"/>
              <a:t>2023-5-15</a:t>
            </a:fld>
            <a:endParaRPr lang="en-US"/>
          </a:p>
        </p:txBody>
      </p:sp>
      <p:sp>
        <p:nvSpPr>
          <p:cNvPr id="3" name="Footer Placeholder 2"/>
          <p:cNvSpPr>
            <a:spLocks noGrp="1"/>
          </p:cNvSpPr>
          <p:nvPr>
            <p:ph type="ftr" sz="quarter" idx="11"/>
          </p:nvPr>
        </p:nvSpPr>
        <p:spPr/>
        <p:txBody>
          <a:bodyPr/>
          <a:lstStyle/>
          <a:p>
            <a:r>
              <a:rPr lang="zh-CN" altLang="en-US"/>
              <a:t>计算机科学与技术系        数据挖掘        王志春   </a:t>
            </a:r>
            <a:endParaRPr lang="en-US"/>
          </a:p>
        </p:txBody>
      </p:sp>
      <p:sp>
        <p:nvSpPr>
          <p:cNvPr id="4" name="Slide Number Placeholder 3"/>
          <p:cNvSpPr>
            <a:spLocks noGrp="1"/>
          </p:cNvSpPr>
          <p:nvPr>
            <p:ph type="sldNum" sz="quarter" idx="12"/>
          </p:nvPr>
        </p:nvSpPr>
        <p:spPr/>
        <p:txBody>
          <a:bodyPr/>
          <a:lstStyle/>
          <a:p>
            <a:fld id="{48F63A3B-78C7-47BE-AE5E-E10140E04643}"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CF6E4004-DEE3-3D4B-B7AE-4342594CFD81}" type="datetime1">
              <a:rPr lang="zh-CN" altLang="en-US" smtClean="0"/>
              <a:t>2023-5-15</a:t>
            </a:fld>
            <a:endParaRPr lang="en-US"/>
          </a:p>
        </p:txBody>
      </p:sp>
      <p:sp>
        <p:nvSpPr>
          <p:cNvPr id="6" name="Footer Placeholder 5"/>
          <p:cNvSpPr>
            <a:spLocks noGrp="1"/>
          </p:cNvSpPr>
          <p:nvPr>
            <p:ph type="ftr" sz="quarter" idx="11"/>
          </p:nvPr>
        </p:nvSpPr>
        <p:spPr/>
        <p:txBody>
          <a:bodyPr/>
          <a:lstStyle/>
          <a:p>
            <a:r>
              <a:rPr lang="zh-CN" altLang="en-US"/>
              <a:t>计算机科学与技术系        数据挖掘        王志春   </a:t>
            </a:r>
            <a:endParaRPr lang="en-US"/>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将图片拖动到占位符，或单击添加图标</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CE08887D-2FBA-1849-9753-C983BBC2B5F0}" type="datetime1">
              <a:rPr lang="zh-CN" altLang="en-US" smtClean="0"/>
              <a:t>2023-5-15</a:t>
            </a:fld>
            <a:endParaRPr lang="en-US"/>
          </a:p>
        </p:txBody>
      </p:sp>
      <p:sp>
        <p:nvSpPr>
          <p:cNvPr id="6" name="Footer Placeholder 5"/>
          <p:cNvSpPr>
            <a:spLocks noGrp="1"/>
          </p:cNvSpPr>
          <p:nvPr>
            <p:ph type="ftr" sz="quarter" idx="11"/>
          </p:nvPr>
        </p:nvSpPr>
        <p:spPr/>
        <p:txBody>
          <a:bodyPr/>
          <a:lstStyle/>
          <a:p>
            <a:r>
              <a:rPr lang="zh-CN" altLang="en-US"/>
              <a:t>计算机科学与技术系        数据挖掘        王志春   </a:t>
            </a:r>
            <a:endParaRPr lang="en-US"/>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E48C66CB-EE8E-444A-88D7-32AA7D1EC5EB}" type="datetime1">
              <a:rPr lang="zh-CN" altLang="en-US" smtClean="0"/>
              <a:t>2023-5-15</a:t>
            </a:fld>
            <a:endParaRPr lang="en-US"/>
          </a:p>
        </p:txBody>
      </p:sp>
      <p:sp>
        <p:nvSpPr>
          <p:cNvPr id="5" name="Footer Placeholder 4"/>
          <p:cNvSpPr>
            <a:spLocks noGrp="1"/>
          </p:cNvSpPr>
          <p:nvPr>
            <p:ph type="ftr" sz="quarter" idx="11"/>
          </p:nvPr>
        </p:nvSpPr>
        <p:spPr/>
        <p:txBody>
          <a:bodyPr/>
          <a:lstStyle/>
          <a:p>
            <a:r>
              <a:rPr lang="zh-CN" altLang="en-US"/>
              <a:t>计算机科学与技术系        数据挖掘        王志春   </a:t>
            </a:r>
            <a:endParaRPr lang="en-US"/>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F1DAAE15-61D2-544A-9952-0D43D4FF89FE}" type="datetime1">
              <a:rPr lang="zh-CN" altLang="en-US" smtClean="0"/>
              <a:t>2023-5-15</a:t>
            </a:fld>
            <a:endParaRPr lang="en-US"/>
          </a:p>
        </p:txBody>
      </p:sp>
      <p:sp>
        <p:nvSpPr>
          <p:cNvPr id="5" name="Footer Placeholder 4"/>
          <p:cNvSpPr>
            <a:spLocks noGrp="1"/>
          </p:cNvSpPr>
          <p:nvPr>
            <p:ph type="ftr" sz="quarter" idx="11"/>
          </p:nvPr>
        </p:nvSpPr>
        <p:spPr/>
        <p:txBody>
          <a:bodyPr/>
          <a:lstStyle/>
          <a:p>
            <a:r>
              <a:rPr lang="zh-CN" altLang="en-US"/>
              <a:t>计算机科学与技术系        数据挖掘        王志春   </a:t>
            </a:r>
            <a:endParaRPr lang="en-US"/>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2_节标题">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0" y="1"/>
            <a:ext cx="12195668" cy="1223299"/>
          </a:xfrm>
          <a:prstGeom prst="rect">
            <a:avLst/>
          </a:prstGeom>
          <a:solidFill>
            <a:srgbClr val="2E5597"/>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zh-CN" altLang="en-US"/>
          </a:p>
        </p:txBody>
      </p:sp>
      <p:sp>
        <p:nvSpPr>
          <p:cNvPr id="4" name="Date Placeholder 3"/>
          <p:cNvSpPr>
            <a:spLocks noGrp="1"/>
          </p:cNvSpPr>
          <p:nvPr>
            <p:ph type="dt" sz="half" idx="10"/>
          </p:nvPr>
        </p:nvSpPr>
        <p:spPr/>
        <p:txBody>
          <a:bodyPr/>
          <a:lstStyle>
            <a:lvl1pPr>
              <a:defRPr>
                <a:solidFill>
                  <a:schemeClr val="tx2"/>
                </a:solidFill>
              </a:defRPr>
            </a:lvl1pPr>
          </a:lstStyle>
          <a:p>
            <a:fld id="{2EECD872-735E-514F-9762-D7A380BA9258}" type="datetime1">
              <a:rPr kumimoji="1" lang="zh-CN" altLang="en-US" smtClean="0"/>
              <a:t>2023-5-15</a:t>
            </a:fld>
            <a:endParaRPr kumimoji="1" lang="zh-CN" altLang="en-US"/>
          </a:p>
        </p:txBody>
      </p:sp>
      <p:sp>
        <p:nvSpPr>
          <p:cNvPr id="5" name="Footer Placeholder 4"/>
          <p:cNvSpPr>
            <a:spLocks noGrp="1"/>
          </p:cNvSpPr>
          <p:nvPr>
            <p:ph type="ftr" sz="quarter" idx="11"/>
          </p:nvPr>
        </p:nvSpPr>
        <p:spPr/>
        <p:txBody>
          <a:bodyPr/>
          <a:lstStyle>
            <a:lvl1pPr>
              <a:defRPr>
                <a:solidFill>
                  <a:schemeClr val="tx2"/>
                </a:solidFill>
              </a:defRPr>
            </a:lvl1pPr>
          </a:lstStyle>
          <a:p>
            <a:r>
              <a:rPr kumimoji="1" lang="zh-CN" altLang="en-US"/>
              <a:t>计算机科学与技术系        数据挖掘        王志春   </a:t>
            </a:r>
          </a:p>
        </p:txBody>
      </p:sp>
      <p:sp>
        <p:nvSpPr>
          <p:cNvPr id="6" name="Slide Number Placeholder 5"/>
          <p:cNvSpPr>
            <a:spLocks noGrp="1"/>
          </p:cNvSpPr>
          <p:nvPr>
            <p:ph type="sldNum" sz="quarter" idx="12"/>
          </p:nvPr>
        </p:nvSpPr>
        <p:spPr/>
        <p:txBody>
          <a:bodyPr/>
          <a:lstStyle>
            <a:lvl1pPr>
              <a:defRPr>
                <a:solidFill>
                  <a:schemeClr val="tx2"/>
                </a:solidFill>
              </a:defRPr>
            </a:lvl1pPr>
          </a:lstStyle>
          <a:p>
            <a:fld id="{14766CF5-CC93-3B40-87E8-2E9F5BD962AA}" type="slidenum">
              <a:rPr kumimoji="1" lang="zh-CN" altLang="en-US" smtClean="0"/>
              <a:t>‹#›</a:t>
            </a:fld>
            <a:endParaRPr kumimoji="1" lang="zh-CN" altLang="en-US"/>
          </a:p>
        </p:txBody>
      </p:sp>
      <p:sp>
        <p:nvSpPr>
          <p:cNvPr id="8" name="Title 1"/>
          <p:cNvSpPr>
            <a:spLocks noGrp="1"/>
          </p:cNvSpPr>
          <p:nvPr>
            <p:ph type="title"/>
          </p:nvPr>
        </p:nvSpPr>
        <p:spPr>
          <a:xfrm>
            <a:off x="322291" y="141058"/>
            <a:ext cx="10363200" cy="916777"/>
          </a:xfrm>
        </p:spPr>
        <p:txBody>
          <a:bodyPr>
            <a:normAutofit/>
          </a:bodyPr>
          <a:lstStyle>
            <a:lvl1pPr>
              <a:defRPr sz="4000" b="1">
                <a:solidFill>
                  <a:schemeClr val="bg1"/>
                </a:solidFill>
              </a:defRPr>
            </a:lvl1pPr>
          </a:lstStyle>
          <a:p>
            <a:r>
              <a:rPr lang="zh-CN" altLang="en-US"/>
              <a:t>单击此处编辑母版标题样式</a:t>
            </a:r>
            <a:endParaRPr lang="en-US" dirty="0"/>
          </a:p>
        </p:txBody>
      </p:sp>
      <p:sp>
        <p:nvSpPr>
          <p:cNvPr id="10" name="内容占位符 8"/>
          <p:cNvSpPr>
            <a:spLocks noGrp="1"/>
          </p:cNvSpPr>
          <p:nvPr>
            <p:ph sz="quarter" idx="13"/>
          </p:nvPr>
        </p:nvSpPr>
        <p:spPr>
          <a:xfrm>
            <a:off x="322291" y="1364357"/>
            <a:ext cx="11394696" cy="4789594"/>
          </a:xfrm>
        </p:spPr>
        <p:txBody>
          <a:bodyPr/>
          <a:lstStyle>
            <a:lvl1pPr>
              <a:lnSpc>
                <a:spcPct val="130000"/>
              </a:lnSpc>
              <a:defRPr/>
            </a:lvl1pPr>
            <a:lvl2pPr>
              <a:lnSpc>
                <a:spcPct val="130000"/>
              </a:lnSpc>
              <a:defRPr/>
            </a:lvl2pPr>
            <a:lvl3pPr>
              <a:lnSpc>
                <a:spcPct val="130000"/>
              </a:lnSpc>
              <a:defRPr/>
            </a:lvl3pPr>
            <a:lvl4pPr>
              <a:lnSpc>
                <a:spcPct val="130000"/>
              </a:lnSpc>
              <a:defRPr/>
            </a:lvl4pPr>
            <a:lvl5pPr>
              <a:lnSpc>
                <a:spcPct val="130000"/>
              </a:lnSpc>
              <a:defRPr/>
            </a:lvl5pPr>
          </a:lstStyle>
          <a:p>
            <a:pPr lvl="0"/>
            <a:r>
              <a:rPr kumimoji="1" lang="zh-CN" altLang="en-US" dirty="0"/>
              <a:t>单击此处编辑母版文本样式</a:t>
            </a:r>
          </a:p>
          <a:p>
            <a:pPr lvl="1"/>
            <a:r>
              <a:rPr kumimoji="1" lang="zh-CN" altLang="en-US" dirty="0"/>
              <a:t>二级</a:t>
            </a:r>
          </a:p>
          <a:p>
            <a:pPr lvl="2"/>
            <a:r>
              <a:rPr kumimoji="1" lang="zh-CN" altLang="en-US" dirty="0"/>
              <a:t>三级</a:t>
            </a:r>
          </a:p>
          <a:p>
            <a:pPr lvl="3"/>
            <a:r>
              <a:rPr kumimoji="1" lang="zh-CN" altLang="en-US" dirty="0"/>
              <a:t>四级</a:t>
            </a:r>
          </a:p>
          <a:p>
            <a:pPr lvl="4"/>
            <a:r>
              <a:rPr kumimoji="1" lang="zh-CN" altLang="en-US" dirty="0"/>
              <a:t>五级</a:t>
            </a:r>
          </a:p>
        </p:txBody>
      </p:sp>
    </p:spTree>
  </p:cSld>
  <p:clrMapOvr>
    <a:overrideClrMapping bg1="lt1" tx1="dk1" bg2="lt2" tx2="dk2" accent1="accent1" accent2="accent2" accent3="accent3" accent4="accent4" accent5="accent5" accent6="accent6" hlink="hlink" folHlink="folHlink"/>
  </p:clrMapOvr>
  <p:transition spd="slow">
    <p:wip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目录页_三项目录">
    <p:spTree>
      <p:nvGrpSpPr>
        <p:cNvPr id="1" name=""/>
        <p:cNvGrpSpPr/>
        <p:nvPr/>
      </p:nvGrpSpPr>
      <p:grpSpPr>
        <a:xfrm>
          <a:off x="0" y="0"/>
          <a:ext cx="0" cy="0"/>
          <a:chOff x="0" y="0"/>
          <a:chExt cx="0" cy="0"/>
        </a:xfrm>
      </p:grpSpPr>
      <p:grpSp>
        <p:nvGrpSpPr>
          <p:cNvPr id="6" name="组 5"/>
          <p:cNvGrpSpPr/>
          <p:nvPr userDrawn="1"/>
        </p:nvGrpSpPr>
        <p:grpSpPr>
          <a:xfrm>
            <a:off x="-2024818" y="-1006438"/>
            <a:ext cx="8744932" cy="8460344"/>
            <a:chOff x="3447068" y="836877"/>
            <a:chExt cx="5039295" cy="4875300"/>
          </a:xfrm>
        </p:grpSpPr>
        <p:sp>
          <p:nvSpPr>
            <p:cNvPr id="2" name="椭圆 1"/>
            <p:cNvSpPr/>
            <p:nvPr userDrawn="1"/>
          </p:nvSpPr>
          <p:spPr>
            <a:xfrm>
              <a:off x="3447068" y="836877"/>
              <a:ext cx="4873584" cy="4492198"/>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gradFill flip="none" rotWithShape="1">
              <a:gsLst>
                <a:gs pos="100000">
                  <a:schemeClr val="accent2">
                    <a:lumMod val="50000"/>
                  </a:schemeClr>
                </a:gs>
                <a:gs pos="41000">
                  <a:schemeClr val="accent1">
                    <a:lumMod val="75000"/>
                    <a:alpha val="80000"/>
                  </a:schemeClr>
                </a:gs>
                <a:gs pos="0">
                  <a:schemeClr val="accent3">
                    <a:lumMod val="75000"/>
                    <a:alpha val="80000"/>
                  </a:schemeClr>
                </a:gs>
                <a:gs pos="72000">
                  <a:schemeClr val="accent2">
                    <a:lumMod val="75000"/>
                    <a:alpha val="8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sz="1350"/>
            </a:p>
          </p:txBody>
        </p:sp>
        <p:sp>
          <p:nvSpPr>
            <p:cNvPr id="4" name="椭圆 1"/>
            <p:cNvSpPr/>
            <p:nvPr userDrawn="1"/>
          </p:nvSpPr>
          <p:spPr>
            <a:xfrm rot="8851590">
              <a:off x="3612779" y="1219979"/>
              <a:ext cx="4873584" cy="4492198"/>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gradFill flip="none" rotWithShape="1">
              <a:gsLst>
                <a:gs pos="100000">
                  <a:schemeClr val="accent2">
                    <a:lumMod val="50000"/>
                  </a:schemeClr>
                </a:gs>
                <a:gs pos="41000">
                  <a:schemeClr val="accent1">
                    <a:lumMod val="75000"/>
                    <a:alpha val="80000"/>
                  </a:schemeClr>
                </a:gs>
                <a:gs pos="0">
                  <a:schemeClr val="accent3">
                    <a:lumMod val="75000"/>
                    <a:alpha val="80000"/>
                  </a:schemeClr>
                </a:gs>
                <a:gs pos="72000">
                  <a:schemeClr val="accent2">
                    <a:lumMod val="75000"/>
                    <a:alpha val="8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sz="1350"/>
            </a:p>
          </p:txBody>
        </p:sp>
      </p:grpSp>
      <p:sp>
        <p:nvSpPr>
          <p:cNvPr id="7" name="文本占位符 6"/>
          <p:cNvSpPr>
            <a:spLocks noGrp="1"/>
          </p:cNvSpPr>
          <p:nvPr>
            <p:ph type="body" sz="quarter" idx="13" hasCustomPrompt="1"/>
          </p:nvPr>
        </p:nvSpPr>
        <p:spPr>
          <a:xfrm>
            <a:off x="1604397" y="2011120"/>
            <a:ext cx="2776216" cy="1529527"/>
          </a:xfrm>
          <a:prstGeom prst="rect">
            <a:avLst/>
          </a:prstGeom>
        </p:spPr>
        <p:txBody>
          <a:bodyPr anchor="t"/>
          <a:lstStyle>
            <a:lvl1pPr marL="0" indent="0" algn="ctr">
              <a:lnSpc>
                <a:spcPct val="100000"/>
              </a:lnSpc>
              <a:buNone/>
              <a:defRPr sz="7200" b="1">
                <a:solidFill>
                  <a:schemeClr val="bg1"/>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zh-CN" altLang="en-US"/>
              <a:t>标题</a:t>
            </a:r>
            <a:endParaRPr kumimoji="1" lang="zh-CN" altLang="en-US" dirty="0"/>
          </a:p>
        </p:txBody>
      </p:sp>
      <p:sp>
        <p:nvSpPr>
          <p:cNvPr id="8" name="文本占位符 6"/>
          <p:cNvSpPr>
            <a:spLocks noGrp="1"/>
          </p:cNvSpPr>
          <p:nvPr>
            <p:ph type="body" sz="quarter" idx="14" hasCustomPrompt="1"/>
          </p:nvPr>
        </p:nvSpPr>
        <p:spPr>
          <a:xfrm>
            <a:off x="1604397" y="3545510"/>
            <a:ext cx="2776216" cy="590556"/>
          </a:xfrm>
          <a:prstGeom prst="rect">
            <a:avLst/>
          </a:prstGeom>
        </p:spPr>
        <p:txBody>
          <a:bodyPr anchor="t"/>
          <a:lstStyle>
            <a:lvl1pPr marL="0" indent="0" algn="ctr">
              <a:lnSpc>
                <a:spcPct val="100000"/>
              </a:lnSpc>
              <a:buNone/>
              <a:defRPr sz="2400" b="1">
                <a:solidFill>
                  <a:schemeClr val="bg1"/>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dirty="0"/>
              <a:t>CONTENTS</a:t>
            </a:r>
            <a:endParaRPr kumimoji="1" lang="zh-CN" altLang="en-US" dirty="0"/>
          </a:p>
        </p:txBody>
      </p:sp>
      <p:sp>
        <p:nvSpPr>
          <p:cNvPr id="9" name="文本占位符 6"/>
          <p:cNvSpPr>
            <a:spLocks noGrp="1"/>
          </p:cNvSpPr>
          <p:nvPr>
            <p:ph type="body" sz="quarter" idx="15" hasCustomPrompt="1"/>
          </p:nvPr>
        </p:nvSpPr>
        <p:spPr>
          <a:xfrm>
            <a:off x="7082849" y="1693799"/>
            <a:ext cx="932643" cy="634634"/>
          </a:xfrm>
          <a:prstGeom prst="rect">
            <a:avLst/>
          </a:prstGeom>
        </p:spPr>
        <p:txBody>
          <a:bodyPr anchor="ctr"/>
          <a:lstStyle>
            <a:lvl1pPr marL="0" indent="0" algn="l">
              <a:lnSpc>
                <a:spcPct val="100000"/>
              </a:lnSpc>
              <a:buNone/>
              <a:defRPr sz="3300" b="1">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10" name="文本占位符 6"/>
          <p:cNvSpPr>
            <a:spLocks noGrp="1"/>
          </p:cNvSpPr>
          <p:nvPr>
            <p:ph type="body" sz="quarter" idx="16"/>
          </p:nvPr>
        </p:nvSpPr>
        <p:spPr>
          <a:xfrm>
            <a:off x="8015489" y="1693799"/>
            <a:ext cx="3253563" cy="634634"/>
          </a:xfrm>
          <a:prstGeom prst="rect">
            <a:avLst/>
          </a:prstGeom>
        </p:spPr>
        <p:txBody>
          <a:bodyPr anchor="ctr"/>
          <a:lstStyle>
            <a:lvl1pPr marL="0" indent="0" algn="l">
              <a:lnSpc>
                <a:spcPct val="100000"/>
              </a:lnSpc>
              <a:buNone/>
              <a:defRPr sz="1200" b="0">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
        <p:nvSpPr>
          <p:cNvPr id="15" name="文本占位符 6"/>
          <p:cNvSpPr>
            <a:spLocks noGrp="1"/>
          </p:cNvSpPr>
          <p:nvPr>
            <p:ph type="body" sz="quarter" idx="17" hasCustomPrompt="1"/>
          </p:nvPr>
        </p:nvSpPr>
        <p:spPr>
          <a:xfrm>
            <a:off x="7082849" y="3093408"/>
            <a:ext cx="932643" cy="634634"/>
          </a:xfrm>
          <a:prstGeom prst="rect">
            <a:avLst/>
          </a:prstGeom>
        </p:spPr>
        <p:txBody>
          <a:bodyPr anchor="ctr"/>
          <a:lstStyle>
            <a:lvl1pPr marL="0" indent="0" algn="l">
              <a:lnSpc>
                <a:spcPct val="100000"/>
              </a:lnSpc>
              <a:buNone/>
              <a:defRPr sz="3300" b="1">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16" name="文本占位符 6"/>
          <p:cNvSpPr>
            <a:spLocks noGrp="1"/>
          </p:cNvSpPr>
          <p:nvPr>
            <p:ph type="body" sz="quarter" idx="18"/>
          </p:nvPr>
        </p:nvSpPr>
        <p:spPr>
          <a:xfrm>
            <a:off x="8015489" y="3093408"/>
            <a:ext cx="3253563" cy="634634"/>
          </a:xfrm>
          <a:prstGeom prst="rect">
            <a:avLst/>
          </a:prstGeom>
        </p:spPr>
        <p:txBody>
          <a:bodyPr anchor="ctr"/>
          <a:lstStyle>
            <a:lvl1pPr marL="0" indent="0" algn="l">
              <a:lnSpc>
                <a:spcPct val="100000"/>
              </a:lnSpc>
              <a:buNone/>
              <a:defRPr sz="1200" b="0">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
        <p:nvSpPr>
          <p:cNvPr id="17" name="文本占位符 6"/>
          <p:cNvSpPr>
            <a:spLocks noGrp="1"/>
          </p:cNvSpPr>
          <p:nvPr>
            <p:ph type="body" sz="quarter" idx="19" hasCustomPrompt="1"/>
          </p:nvPr>
        </p:nvSpPr>
        <p:spPr>
          <a:xfrm>
            <a:off x="7086210" y="4493017"/>
            <a:ext cx="932643" cy="634634"/>
          </a:xfrm>
          <a:prstGeom prst="rect">
            <a:avLst/>
          </a:prstGeom>
        </p:spPr>
        <p:txBody>
          <a:bodyPr anchor="ctr"/>
          <a:lstStyle>
            <a:lvl1pPr marL="0" indent="0" algn="l">
              <a:lnSpc>
                <a:spcPct val="100000"/>
              </a:lnSpc>
              <a:buNone/>
              <a:defRPr sz="3300" b="1">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18" name="文本占位符 6"/>
          <p:cNvSpPr>
            <a:spLocks noGrp="1"/>
          </p:cNvSpPr>
          <p:nvPr>
            <p:ph type="body" sz="quarter" idx="20"/>
          </p:nvPr>
        </p:nvSpPr>
        <p:spPr>
          <a:xfrm>
            <a:off x="8018853" y="4493017"/>
            <a:ext cx="3253563" cy="634634"/>
          </a:xfrm>
          <a:prstGeom prst="rect">
            <a:avLst/>
          </a:prstGeom>
        </p:spPr>
        <p:txBody>
          <a:bodyPr anchor="ctr"/>
          <a:lstStyle>
            <a:lvl1pPr marL="0" indent="0" algn="l">
              <a:lnSpc>
                <a:spcPct val="100000"/>
              </a:lnSpc>
              <a:buNone/>
              <a:defRPr sz="1200" b="0">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Tree>
    <p:extLst>
      <p:ext uri="{BB962C8B-B14F-4D97-AF65-F5344CB8AC3E}">
        <p14:creationId xmlns:p14="http://schemas.microsoft.com/office/powerpoint/2010/main" val="167048464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目录页_四项目录">
    <p:spTree>
      <p:nvGrpSpPr>
        <p:cNvPr id="1" name=""/>
        <p:cNvGrpSpPr/>
        <p:nvPr/>
      </p:nvGrpSpPr>
      <p:grpSpPr>
        <a:xfrm>
          <a:off x="0" y="0"/>
          <a:ext cx="0" cy="0"/>
          <a:chOff x="0" y="0"/>
          <a:chExt cx="0" cy="0"/>
        </a:xfrm>
      </p:grpSpPr>
      <p:grpSp>
        <p:nvGrpSpPr>
          <p:cNvPr id="6" name="组 5"/>
          <p:cNvGrpSpPr/>
          <p:nvPr userDrawn="1"/>
        </p:nvGrpSpPr>
        <p:grpSpPr>
          <a:xfrm>
            <a:off x="-2024818" y="-1006438"/>
            <a:ext cx="8744932" cy="8460344"/>
            <a:chOff x="3447068" y="836877"/>
            <a:chExt cx="5039295" cy="4875300"/>
          </a:xfrm>
        </p:grpSpPr>
        <p:sp>
          <p:nvSpPr>
            <p:cNvPr id="2" name="椭圆 1"/>
            <p:cNvSpPr/>
            <p:nvPr userDrawn="1"/>
          </p:nvSpPr>
          <p:spPr>
            <a:xfrm>
              <a:off x="3447068" y="836877"/>
              <a:ext cx="4873584" cy="4492198"/>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gradFill flip="none" rotWithShape="1">
              <a:gsLst>
                <a:gs pos="100000">
                  <a:schemeClr val="accent2">
                    <a:lumMod val="50000"/>
                  </a:schemeClr>
                </a:gs>
                <a:gs pos="41000">
                  <a:schemeClr val="accent1">
                    <a:lumMod val="75000"/>
                    <a:alpha val="80000"/>
                  </a:schemeClr>
                </a:gs>
                <a:gs pos="0">
                  <a:schemeClr val="accent3">
                    <a:lumMod val="75000"/>
                    <a:alpha val="80000"/>
                  </a:schemeClr>
                </a:gs>
                <a:gs pos="72000">
                  <a:schemeClr val="accent2">
                    <a:lumMod val="75000"/>
                    <a:alpha val="8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sz="1350"/>
            </a:p>
          </p:txBody>
        </p:sp>
        <p:sp>
          <p:nvSpPr>
            <p:cNvPr id="4" name="椭圆 1"/>
            <p:cNvSpPr/>
            <p:nvPr userDrawn="1"/>
          </p:nvSpPr>
          <p:spPr>
            <a:xfrm rot="8851590">
              <a:off x="3612779" y="1219979"/>
              <a:ext cx="4873584" cy="4492198"/>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gradFill flip="none" rotWithShape="1">
              <a:gsLst>
                <a:gs pos="100000">
                  <a:schemeClr val="accent2">
                    <a:lumMod val="50000"/>
                  </a:schemeClr>
                </a:gs>
                <a:gs pos="41000">
                  <a:schemeClr val="accent1">
                    <a:lumMod val="75000"/>
                    <a:alpha val="80000"/>
                  </a:schemeClr>
                </a:gs>
                <a:gs pos="0">
                  <a:schemeClr val="accent3">
                    <a:lumMod val="75000"/>
                    <a:alpha val="80000"/>
                  </a:schemeClr>
                </a:gs>
                <a:gs pos="72000">
                  <a:schemeClr val="accent2">
                    <a:lumMod val="75000"/>
                    <a:alpha val="8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sz="1350"/>
            </a:p>
          </p:txBody>
        </p:sp>
      </p:grpSp>
      <p:sp>
        <p:nvSpPr>
          <p:cNvPr id="7" name="文本占位符 6"/>
          <p:cNvSpPr>
            <a:spLocks noGrp="1"/>
          </p:cNvSpPr>
          <p:nvPr>
            <p:ph type="body" sz="quarter" idx="13" hasCustomPrompt="1"/>
          </p:nvPr>
        </p:nvSpPr>
        <p:spPr>
          <a:xfrm>
            <a:off x="1604397" y="2011120"/>
            <a:ext cx="2776216" cy="1529527"/>
          </a:xfrm>
          <a:prstGeom prst="rect">
            <a:avLst/>
          </a:prstGeom>
        </p:spPr>
        <p:txBody>
          <a:bodyPr anchor="t"/>
          <a:lstStyle>
            <a:lvl1pPr marL="0" indent="0" algn="ctr">
              <a:lnSpc>
                <a:spcPct val="100000"/>
              </a:lnSpc>
              <a:buNone/>
              <a:defRPr sz="7200" b="1">
                <a:solidFill>
                  <a:schemeClr val="bg1"/>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zh-CN" altLang="en-US"/>
              <a:t>标题</a:t>
            </a:r>
            <a:endParaRPr kumimoji="1" lang="zh-CN" altLang="en-US" dirty="0"/>
          </a:p>
        </p:txBody>
      </p:sp>
      <p:sp>
        <p:nvSpPr>
          <p:cNvPr id="8" name="文本占位符 6"/>
          <p:cNvSpPr>
            <a:spLocks noGrp="1"/>
          </p:cNvSpPr>
          <p:nvPr>
            <p:ph type="body" sz="quarter" idx="14" hasCustomPrompt="1"/>
          </p:nvPr>
        </p:nvSpPr>
        <p:spPr>
          <a:xfrm>
            <a:off x="1604397" y="3545510"/>
            <a:ext cx="2776216" cy="590556"/>
          </a:xfrm>
          <a:prstGeom prst="rect">
            <a:avLst/>
          </a:prstGeom>
        </p:spPr>
        <p:txBody>
          <a:bodyPr anchor="t"/>
          <a:lstStyle>
            <a:lvl1pPr marL="0" indent="0" algn="ctr">
              <a:lnSpc>
                <a:spcPct val="100000"/>
              </a:lnSpc>
              <a:buNone/>
              <a:defRPr sz="2400" b="1">
                <a:solidFill>
                  <a:schemeClr val="bg1"/>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dirty="0"/>
              <a:t>CONTENTS</a:t>
            </a:r>
            <a:endParaRPr kumimoji="1" lang="zh-CN" altLang="en-US" dirty="0"/>
          </a:p>
        </p:txBody>
      </p:sp>
      <p:sp>
        <p:nvSpPr>
          <p:cNvPr id="9" name="文本占位符 6"/>
          <p:cNvSpPr>
            <a:spLocks noGrp="1"/>
          </p:cNvSpPr>
          <p:nvPr>
            <p:ph type="body" sz="quarter" idx="15" hasCustomPrompt="1"/>
          </p:nvPr>
        </p:nvSpPr>
        <p:spPr>
          <a:xfrm>
            <a:off x="7219024" y="1537682"/>
            <a:ext cx="932643" cy="634634"/>
          </a:xfrm>
          <a:prstGeom prst="rect">
            <a:avLst/>
          </a:prstGeom>
        </p:spPr>
        <p:txBody>
          <a:bodyPr anchor="ctr"/>
          <a:lstStyle>
            <a:lvl1pPr marL="0" indent="0" algn="l">
              <a:lnSpc>
                <a:spcPct val="100000"/>
              </a:lnSpc>
              <a:buNone/>
              <a:defRPr sz="3300" b="1">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10" name="文本占位符 6"/>
          <p:cNvSpPr>
            <a:spLocks noGrp="1"/>
          </p:cNvSpPr>
          <p:nvPr>
            <p:ph type="body" sz="quarter" idx="16"/>
          </p:nvPr>
        </p:nvSpPr>
        <p:spPr>
          <a:xfrm>
            <a:off x="8151665" y="1537682"/>
            <a:ext cx="3253563" cy="634634"/>
          </a:xfrm>
          <a:prstGeom prst="rect">
            <a:avLst/>
          </a:prstGeom>
        </p:spPr>
        <p:txBody>
          <a:bodyPr anchor="ctr"/>
          <a:lstStyle>
            <a:lvl1pPr marL="0" indent="0" algn="l">
              <a:lnSpc>
                <a:spcPct val="100000"/>
              </a:lnSpc>
              <a:buNone/>
              <a:defRPr sz="1200" b="0">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
        <p:nvSpPr>
          <p:cNvPr id="15" name="文本占位符 6"/>
          <p:cNvSpPr>
            <a:spLocks noGrp="1"/>
          </p:cNvSpPr>
          <p:nvPr>
            <p:ph type="body" sz="quarter" idx="17" hasCustomPrompt="1"/>
          </p:nvPr>
        </p:nvSpPr>
        <p:spPr>
          <a:xfrm>
            <a:off x="7219024" y="2580452"/>
            <a:ext cx="932643" cy="634634"/>
          </a:xfrm>
          <a:prstGeom prst="rect">
            <a:avLst/>
          </a:prstGeom>
        </p:spPr>
        <p:txBody>
          <a:bodyPr anchor="ctr"/>
          <a:lstStyle>
            <a:lvl1pPr marL="0" indent="0" algn="l">
              <a:lnSpc>
                <a:spcPct val="100000"/>
              </a:lnSpc>
              <a:buNone/>
              <a:defRPr sz="3300" b="1">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16" name="文本占位符 6"/>
          <p:cNvSpPr>
            <a:spLocks noGrp="1"/>
          </p:cNvSpPr>
          <p:nvPr>
            <p:ph type="body" sz="quarter" idx="18"/>
          </p:nvPr>
        </p:nvSpPr>
        <p:spPr>
          <a:xfrm>
            <a:off x="8151665" y="2580452"/>
            <a:ext cx="3253563" cy="634634"/>
          </a:xfrm>
          <a:prstGeom prst="rect">
            <a:avLst/>
          </a:prstGeom>
        </p:spPr>
        <p:txBody>
          <a:bodyPr anchor="ctr"/>
          <a:lstStyle>
            <a:lvl1pPr marL="0" indent="0" algn="l">
              <a:lnSpc>
                <a:spcPct val="100000"/>
              </a:lnSpc>
              <a:buNone/>
              <a:defRPr sz="1200" b="0">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
        <p:nvSpPr>
          <p:cNvPr id="13" name="文本占位符 6"/>
          <p:cNvSpPr>
            <a:spLocks noGrp="1"/>
          </p:cNvSpPr>
          <p:nvPr>
            <p:ph type="body" sz="quarter" idx="19" hasCustomPrompt="1"/>
          </p:nvPr>
        </p:nvSpPr>
        <p:spPr>
          <a:xfrm>
            <a:off x="7213361" y="3623222"/>
            <a:ext cx="932643" cy="634634"/>
          </a:xfrm>
          <a:prstGeom prst="rect">
            <a:avLst/>
          </a:prstGeom>
        </p:spPr>
        <p:txBody>
          <a:bodyPr anchor="ctr"/>
          <a:lstStyle>
            <a:lvl1pPr marL="0" indent="0" algn="l">
              <a:lnSpc>
                <a:spcPct val="100000"/>
              </a:lnSpc>
              <a:buNone/>
              <a:defRPr sz="3300" b="1">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14" name="文本占位符 6"/>
          <p:cNvSpPr>
            <a:spLocks noGrp="1"/>
          </p:cNvSpPr>
          <p:nvPr>
            <p:ph type="body" sz="quarter" idx="20"/>
          </p:nvPr>
        </p:nvSpPr>
        <p:spPr>
          <a:xfrm>
            <a:off x="8146005" y="3623222"/>
            <a:ext cx="3253563" cy="634634"/>
          </a:xfrm>
          <a:prstGeom prst="rect">
            <a:avLst/>
          </a:prstGeom>
        </p:spPr>
        <p:txBody>
          <a:bodyPr anchor="ctr"/>
          <a:lstStyle>
            <a:lvl1pPr marL="0" indent="0" algn="l">
              <a:lnSpc>
                <a:spcPct val="100000"/>
              </a:lnSpc>
              <a:buNone/>
              <a:defRPr sz="1200" b="0">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
        <p:nvSpPr>
          <p:cNvPr id="19" name="文本占位符 6"/>
          <p:cNvSpPr>
            <a:spLocks noGrp="1"/>
          </p:cNvSpPr>
          <p:nvPr>
            <p:ph type="body" sz="quarter" idx="21" hasCustomPrompt="1"/>
          </p:nvPr>
        </p:nvSpPr>
        <p:spPr>
          <a:xfrm>
            <a:off x="7213361" y="4665992"/>
            <a:ext cx="932643" cy="634634"/>
          </a:xfrm>
          <a:prstGeom prst="rect">
            <a:avLst/>
          </a:prstGeom>
        </p:spPr>
        <p:txBody>
          <a:bodyPr anchor="ctr"/>
          <a:lstStyle>
            <a:lvl1pPr marL="0" indent="0" algn="l">
              <a:lnSpc>
                <a:spcPct val="100000"/>
              </a:lnSpc>
              <a:buNone/>
              <a:defRPr sz="3300" b="1">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20" name="文本占位符 6"/>
          <p:cNvSpPr>
            <a:spLocks noGrp="1"/>
          </p:cNvSpPr>
          <p:nvPr>
            <p:ph type="body" sz="quarter" idx="22"/>
          </p:nvPr>
        </p:nvSpPr>
        <p:spPr>
          <a:xfrm>
            <a:off x="8146005" y="4665992"/>
            <a:ext cx="3253563" cy="634634"/>
          </a:xfrm>
          <a:prstGeom prst="rect">
            <a:avLst/>
          </a:prstGeom>
        </p:spPr>
        <p:txBody>
          <a:bodyPr anchor="ctr"/>
          <a:lstStyle>
            <a:lvl1pPr marL="0" indent="0" algn="l">
              <a:lnSpc>
                <a:spcPct val="100000"/>
              </a:lnSpc>
              <a:buNone/>
              <a:defRPr sz="1200" b="0">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Tree>
    <p:extLst>
      <p:ext uri="{BB962C8B-B14F-4D97-AF65-F5344CB8AC3E}">
        <p14:creationId xmlns:p14="http://schemas.microsoft.com/office/powerpoint/2010/main" val="171950685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目录页_六项目录">
    <p:spTree>
      <p:nvGrpSpPr>
        <p:cNvPr id="1" name=""/>
        <p:cNvGrpSpPr/>
        <p:nvPr/>
      </p:nvGrpSpPr>
      <p:grpSpPr>
        <a:xfrm>
          <a:off x="0" y="0"/>
          <a:ext cx="0" cy="0"/>
          <a:chOff x="0" y="0"/>
          <a:chExt cx="0" cy="0"/>
        </a:xfrm>
      </p:grpSpPr>
      <p:grpSp>
        <p:nvGrpSpPr>
          <p:cNvPr id="6" name="组 5"/>
          <p:cNvGrpSpPr/>
          <p:nvPr userDrawn="1"/>
        </p:nvGrpSpPr>
        <p:grpSpPr>
          <a:xfrm>
            <a:off x="-2024818" y="-1006438"/>
            <a:ext cx="8744932" cy="8460344"/>
            <a:chOff x="3447068" y="836877"/>
            <a:chExt cx="5039295" cy="4875300"/>
          </a:xfrm>
        </p:grpSpPr>
        <p:sp>
          <p:nvSpPr>
            <p:cNvPr id="2" name="椭圆 1"/>
            <p:cNvSpPr/>
            <p:nvPr userDrawn="1"/>
          </p:nvSpPr>
          <p:spPr>
            <a:xfrm>
              <a:off x="3447068" y="836877"/>
              <a:ext cx="4873584" cy="4492198"/>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gradFill flip="none" rotWithShape="1">
              <a:gsLst>
                <a:gs pos="100000">
                  <a:schemeClr val="accent2">
                    <a:lumMod val="50000"/>
                  </a:schemeClr>
                </a:gs>
                <a:gs pos="41000">
                  <a:schemeClr val="accent1">
                    <a:lumMod val="75000"/>
                    <a:alpha val="80000"/>
                  </a:schemeClr>
                </a:gs>
                <a:gs pos="0">
                  <a:schemeClr val="accent3">
                    <a:lumMod val="75000"/>
                    <a:alpha val="80000"/>
                  </a:schemeClr>
                </a:gs>
                <a:gs pos="72000">
                  <a:schemeClr val="accent2">
                    <a:lumMod val="75000"/>
                    <a:alpha val="8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sz="1350"/>
            </a:p>
          </p:txBody>
        </p:sp>
        <p:sp>
          <p:nvSpPr>
            <p:cNvPr id="4" name="椭圆 1"/>
            <p:cNvSpPr/>
            <p:nvPr userDrawn="1"/>
          </p:nvSpPr>
          <p:spPr>
            <a:xfrm rot="8851590">
              <a:off x="3612779" y="1219979"/>
              <a:ext cx="4873584" cy="4492198"/>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gradFill flip="none" rotWithShape="1">
              <a:gsLst>
                <a:gs pos="100000">
                  <a:schemeClr val="accent2">
                    <a:lumMod val="50000"/>
                  </a:schemeClr>
                </a:gs>
                <a:gs pos="41000">
                  <a:schemeClr val="accent1">
                    <a:lumMod val="75000"/>
                    <a:alpha val="80000"/>
                  </a:schemeClr>
                </a:gs>
                <a:gs pos="0">
                  <a:schemeClr val="accent3">
                    <a:lumMod val="75000"/>
                    <a:alpha val="80000"/>
                  </a:schemeClr>
                </a:gs>
                <a:gs pos="72000">
                  <a:schemeClr val="accent2">
                    <a:lumMod val="75000"/>
                    <a:alpha val="8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sz="1350"/>
            </a:p>
          </p:txBody>
        </p:sp>
      </p:grpSp>
      <p:sp>
        <p:nvSpPr>
          <p:cNvPr id="7" name="文本占位符 6"/>
          <p:cNvSpPr>
            <a:spLocks noGrp="1"/>
          </p:cNvSpPr>
          <p:nvPr>
            <p:ph type="body" sz="quarter" idx="13" hasCustomPrompt="1"/>
          </p:nvPr>
        </p:nvSpPr>
        <p:spPr>
          <a:xfrm>
            <a:off x="1604397" y="2011120"/>
            <a:ext cx="2776216" cy="1529527"/>
          </a:xfrm>
          <a:prstGeom prst="rect">
            <a:avLst/>
          </a:prstGeom>
        </p:spPr>
        <p:txBody>
          <a:bodyPr anchor="t"/>
          <a:lstStyle>
            <a:lvl1pPr marL="0" indent="0" algn="ctr">
              <a:lnSpc>
                <a:spcPct val="100000"/>
              </a:lnSpc>
              <a:buNone/>
              <a:defRPr sz="7200" b="1">
                <a:solidFill>
                  <a:schemeClr val="bg1"/>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zh-CN" altLang="en-US"/>
              <a:t>标题</a:t>
            </a:r>
            <a:endParaRPr kumimoji="1" lang="zh-CN" altLang="en-US" dirty="0"/>
          </a:p>
        </p:txBody>
      </p:sp>
      <p:sp>
        <p:nvSpPr>
          <p:cNvPr id="8" name="文本占位符 6"/>
          <p:cNvSpPr>
            <a:spLocks noGrp="1"/>
          </p:cNvSpPr>
          <p:nvPr>
            <p:ph type="body" sz="quarter" idx="14" hasCustomPrompt="1"/>
          </p:nvPr>
        </p:nvSpPr>
        <p:spPr>
          <a:xfrm>
            <a:off x="1604397" y="3545510"/>
            <a:ext cx="2776216" cy="590556"/>
          </a:xfrm>
          <a:prstGeom prst="rect">
            <a:avLst/>
          </a:prstGeom>
        </p:spPr>
        <p:txBody>
          <a:bodyPr anchor="t"/>
          <a:lstStyle>
            <a:lvl1pPr marL="0" indent="0" algn="ctr">
              <a:lnSpc>
                <a:spcPct val="100000"/>
              </a:lnSpc>
              <a:buNone/>
              <a:defRPr sz="2400" b="1">
                <a:solidFill>
                  <a:schemeClr val="bg1"/>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dirty="0"/>
              <a:t>CONTENTS</a:t>
            </a:r>
            <a:endParaRPr kumimoji="1" lang="zh-CN" altLang="en-US" dirty="0"/>
          </a:p>
        </p:txBody>
      </p:sp>
      <p:sp>
        <p:nvSpPr>
          <p:cNvPr id="9" name="文本占位符 6"/>
          <p:cNvSpPr>
            <a:spLocks noGrp="1"/>
          </p:cNvSpPr>
          <p:nvPr>
            <p:ph type="body" sz="quarter" idx="15" hasCustomPrompt="1"/>
          </p:nvPr>
        </p:nvSpPr>
        <p:spPr>
          <a:xfrm>
            <a:off x="7219024" y="779399"/>
            <a:ext cx="932643" cy="634634"/>
          </a:xfrm>
          <a:prstGeom prst="rect">
            <a:avLst/>
          </a:prstGeom>
        </p:spPr>
        <p:txBody>
          <a:bodyPr anchor="ctr"/>
          <a:lstStyle>
            <a:lvl1pPr marL="0" indent="0" algn="l">
              <a:lnSpc>
                <a:spcPct val="100000"/>
              </a:lnSpc>
              <a:buNone/>
              <a:defRPr sz="3300" b="1">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10" name="文本占位符 6"/>
          <p:cNvSpPr>
            <a:spLocks noGrp="1"/>
          </p:cNvSpPr>
          <p:nvPr>
            <p:ph type="body" sz="quarter" idx="16"/>
          </p:nvPr>
        </p:nvSpPr>
        <p:spPr>
          <a:xfrm>
            <a:off x="8151665" y="779399"/>
            <a:ext cx="3253563" cy="634634"/>
          </a:xfrm>
          <a:prstGeom prst="rect">
            <a:avLst/>
          </a:prstGeom>
        </p:spPr>
        <p:txBody>
          <a:bodyPr anchor="ctr"/>
          <a:lstStyle>
            <a:lvl1pPr marL="0" indent="0" algn="l">
              <a:lnSpc>
                <a:spcPct val="100000"/>
              </a:lnSpc>
              <a:buNone/>
              <a:defRPr sz="1200" b="0">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
        <p:nvSpPr>
          <p:cNvPr id="15" name="文本占位符 6"/>
          <p:cNvSpPr>
            <a:spLocks noGrp="1"/>
          </p:cNvSpPr>
          <p:nvPr>
            <p:ph type="body" sz="quarter" idx="17" hasCustomPrompt="1"/>
          </p:nvPr>
        </p:nvSpPr>
        <p:spPr>
          <a:xfrm>
            <a:off x="7219024" y="1688355"/>
            <a:ext cx="932643" cy="634634"/>
          </a:xfrm>
          <a:prstGeom prst="rect">
            <a:avLst/>
          </a:prstGeom>
        </p:spPr>
        <p:txBody>
          <a:bodyPr anchor="ctr"/>
          <a:lstStyle>
            <a:lvl1pPr marL="0" indent="0" algn="l">
              <a:lnSpc>
                <a:spcPct val="100000"/>
              </a:lnSpc>
              <a:buNone/>
              <a:defRPr sz="3300" b="1">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16" name="文本占位符 6"/>
          <p:cNvSpPr>
            <a:spLocks noGrp="1"/>
          </p:cNvSpPr>
          <p:nvPr>
            <p:ph type="body" sz="quarter" idx="18"/>
          </p:nvPr>
        </p:nvSpPr>
        <p:spPr>
          <a:xfrm>
            <a:off x="8151665" y="1688355"/>
            <a:ext cx="3253563" cy="634634"/>
          </a:xfrm>
          <a:prstGeom prst="rect">
            <a:avLst/>
          </a:prstGeom>
        </p:spPr>
        <p:txBody>
          <a:bodyPr anchor="ctr"/>
          <a:lstStyle>
            <a:lvl1pPr marL="0" indent="0" algn="l">
              <a:lnSpc>
                <a:spcPct val="100000"/>
              </a:lnSpc>
              <a:buNone/>
              <a:defRPr sz="1200" b="0">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
        <p:nvSpPr>
          <p:cNvPr id="17" name="文本占位符 6"/>
          <p:cNvSpPr>
            <a:spLocks noGrp="1"/>
          </p:cNvSpPr>
          <p:nvPr>
            <p:ph type="body" sz="quarter" idx="19" hasCustomPrompt="1"/>
          </p:nvPr>
        </p:nvSpPr>
        <p:spPr>
          <a:xfrm>
            <a:off x="7219024" y="2597311"/>
            <a:ext cx="932643" cy="634634"/>
          </a:xfrm>
          <a:prstGeom prst="rect">
            <a:avLst/>
          </a:prstGeom>
        </p:spPr>
        <p:txBody>
          <a:bodyPr anchor="ctr"/>
          <a:lstStyle>
            <a:lvl1pPr marL="0" indent="0" algn="l">
              <a:lnSpc>
                <a:spcPct val="100000"/>
              </a:lnSpc>
              <a:buNone/>
              <a:defRPr sz="3300" b="1">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18" name="文本占位符 6"/>
          <p:cNvSpPr>
            <a:spLocks noGrp="1"/>
          </p:cNvSpPr>
          <p:nvPr>
            <p:ph type="body" sz="quarter" idx="20"/>
          </p:nvPr>
        </p:nvSpPr>
        <p:spPr>
          <a:xfrm>
            <a:off x="8151665" y="2597311"/>
            <a:ext cx="3253563" cy="634634"/>
          </a:xfrm>
          <a:prstGeom prst="rect">
            <a:avLst/>
          </a:prstGeom>
        </p:spPr>
        <p:txBody>
          <a:bodyPr anchor="ctr"/>
          <a:lstStyle>
            <a:lvl1pPr marL="0" indent="0" algn="l">
              <a:lnSpc>
                <a:spcPct val="100000"/>
              </a:lnSpc>
              <a:buNone/>
              <a:defRPr sz="1200" b="0">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
        <p:nvSpPr>
          <p:cNvPr id="21" name="文本占位符 6"/>
          <p:cNvSpPr>
            <a:spLocks noGrp="1"/>
          </p:cNvSpPr>
          <p:nvPr>
            <p:ph type="body" sz="quarter" idx="21" hasCustomPrompt="1"/>
          </p:nvPr>
        </p:nvSpPr>
        <p:spPr>
          <a:xfrm>
            <a:off x="7219024" y="3506267"/>
            <a:ext cx="932643" cy="634634"/>
          </a:xfrm>
          <a:prstGeom prst="rect">
            <a:avLst/>
          </a:prstGeom>
        </p:spPr>
        <p:txBody>
          <a:bodyPr anchor="ctr"/>
          <a:lstStyle>
            <a:lvl1pPr marL="0" indent="0" algn="l">
              <a:lnSpc>
                <a:spcPct val="100000"/>
              </a:lnSpc>
              <a:buNone/>
              <a:defRPr sz="3300" b="1">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22" name="文本占位符 6"/>
          <p:cNvSpPr>
            <a:spLocks noGrp="1"/>
          </p:cNvSpPr>
          <p:nvPr>
            <p:ph type="body" sz="quarter" idx="22"/>
          </p:nvPr>
        </p:nvSpPr>
        <p:spPr>
          <a:xfrm>
            <a:off x="8151665" y="3506267"/>
            <a:ext cx="3253563" cy="634634"/>
          </a:xfrm>
          <a:prstGeom prst="rect">
            <a:avLst/>
          </a:prstGeom>
        </p:spPr>
        <p:txBody>
          <a:bodyPr anchor="ctr"/>
          <a:lstStyle>
            <a:lvl1pPr marL="0" indent="0" algn="l">
              <a:lnSpc>
                <a:spcPct val="100000"/>
              </a:lnSpc>
              <a:buNone/>
              <a:defRPr sz="1200" b="0">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
        <p:nvSpPr>
          <p:cNvPr id="19" name="文本占位符 6"/>
          <p:cNvSpPr>
            <a:spLocks noGrp="1"/>
          </p:cNvSpPr>
          <p:nvPr>
            <p:ph type="body" sz="quarter" idx="23" hasCustomPrompt="1"/>
          </p:nvPr>
        </p:nvSpPr>
        <p:spPr>
          <a:xfrm>
            <a:off x="7219024" y="4417945"/>
            <a:ext cx="932643" cy="634634"/>
          </a:xfrm>
          <a:prstGeom prst="rect">
            <a:avLst/>
          </a:prstGeom>
        </p:spPr>
        <p:txBody>
          <a:bodyPr anchor="ctr"/>
          <a:lstStyle>
            <a:lvl1pPr marL="0" indent="0" algn="l">
              <a:lnSpc>
                <a:spcPct val="100000"/>
              </a:lnSpc>
              <a:buNone/>
              <a:defRPr sz="3300" b="1">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20" name="文本占位符 6"/>
          <p:cNvSpPr>
            <a:spLocks noGrp="1"/>
          </p:cNvSpPr>
          <p:nvPr>
            <p:ph type="body" sz="quarter" idx="24"/>
          </p:nvPr>
        </p:nvSpPr>
        <p:spPr>
          <a:xfrm>
            <a:off x="8151665" y="4417945"/>
            <a:ext cx="3253563" cy="634634"/>
          </a:xfrm>
          <a:prstGeom prst="rect">
            <a:avLst/>
          </a:prstGeom>
        </p:spPr>
        <p:txBody>
          <a:bodyPr anchor="ctr"/>
          <a:lstStyle>
            <a:lvl1pPr marL="0" indent="0" algn="l">
              <a:lnSpc>
                <a:spcPct val="100000"/>
              </a:lnSpc>
              <a:buNone/>
              <a:defRPr sz="1200" b="0">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
        <p:nvSpPr>
          <p:cNvPr id="25" name="文本占位符 6"/>
          <p:cNvSpPr>
            <a:spLocks noGrp="1"/>
          </p:cNvSpPr>
          <p:nvPr>
            <p:ph type="body" sz="quarter" idx="25" hasCustomPrompt="1"/>
          </p:nvPr>
        </p:nvSpPr>
        <p:spPr>
          <a:xfrm>
            <a:off x="7219024" y="5326901"/>
            <a:ext cx="932643" cy="634634"/>
          </a:xfrm>
          <a:prstGeom prst="rect">
            <a:avLst/>
          </a:prstGeom>
        </p:spPr>
        <p:txBody>
          <a:bodyPr anchor="ctr"/>
          <a:lstStyle>
            <a:lvl1pPr marL="0" indent="0" algn="l">
              <a:lnSpc>
                <a:spcPct val="100000"/>
              </a:lnSpc>
              <a:buNone/>
              <a:defRPr sz="3300" b="1">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26" name="文本占位符 6"/>
          <p:cNvSpPr>
            <a:spLocks noGrp="1"/>
          </p:cNvSpPr>
          <p:nvPr>
            <p:ph type="body" sz="quarter" idx="26"/>
          </p:nvPr>
        </p:nvSpPr>
        <p:spPr>
          <a:xfrm>
            <a:off x="8151665" y="5326901"/>
            <a:ext cx="3253563" cy="634634"/>
          </a:xfrm>
          <a:prstGeom prst="rect">
            <a:avLst/>
          </a:prstGeom>
        </p:spPr>
        <p:txBody>
          <a:bodyPr anchor="ctr"/>
          <a:lstStyle>
            <a:lvl1pPr marL="0" indent="0" algn="l">
              <a:lnSpc>
                <a:spcPct val="100000"/>
              </a:lnSpc>
              <a:buNone/>
              <a:defRPr sz="1200" b="0">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Tree>
    <p:extLst>
      <p:ext uri="{BB962C8B-B14F-4D97-AF65-F5344CB8AC3E}">
        <p14:creationId xmlns:p14="http://schemas.microsoft.com/office/powerpoint/2010/main" val="187441203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内容页_2">
    <p:spTree>
      <p:nvGrpSpPr>
        <p:cNvPr id="1" name=""/>
        <p:cNvGrpSpPr/>
        <p:nvPr/>
      </p:nvGrpSpPr>
      <p:grpSpPr>
        <a:xfrm>
          <a:off x="0" y="0"/>
          <a:ext cx="0" cy="0"/>
          <a:chOff x="0" y="0"/>
          <a:chExt cx="0" cy="0"/>
        </a:xfrm>
      </p:grpSpPr>
      <p:sp>
        <p:nvSpPr>
          <p:cNvPr id="2" name="矩形 1"/>
          <p:cNvSpPr/>
          <p:nvPr userDrawn="1"/>
        </p:nvSpPr>
        <p:spPr>
          <a:xfrm>
            <a:off x="0" y="0"/>
            <a:ext cx="12192000" cy="6858000"/>
          </a:xfrm>
          <a:prstGeom prst="rect">
            <a:avLst/>
          </a:prstGeom>
          <a:gradFill flip="none" rotWithShape="1">
            <a:gsLst>
              <a:gs pos="0">
                <a:schemeClr val="accent3">
                  <a:lumMod val="89000"/>
                </a:schemeClr>
              </a:gs>
              <a:gs pos="23000">
                <a:schemeClr val="accent3">
                  <a:lumMod val="89000"/>
                </a:schemeClr>
              </a:gs>
              <a:gs pos="69000">
                <a:schemeClr val="accent3">
                  <a:lumMod val="75000"/>
                </a:schemeClr>
              </a:gs>
              <a:gs pos="97000">
                <a:schemeClr val="accent3">
                  <a:lumMod val="7000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p>
        </p:txBody>
      </p:sp>
      <p:sp>
        <p:nvSpPr>
          <p:cNvPr id="3" name="椭圆 1"/>
          <p:cNvSpPr/>
          <p:nvPr userDrawn="1"/>
        </p:nvSpPr>
        <p:spPr>
          <a:xfrm rot="19800000">
            <a:off x="5067771" y="-247745"/>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sz="1350"/>
          </a:p>
        </p:txBody>
      </p:sp>
      <p:sp>
        <p:nvSpPr>
          <p:cNvPr id="5" name="椭圆 1"/>
          <p:cNvSpPr/>
          <p:nvPr userDrawn="1"/>
        </p:nvSpPr>
        <p:spPr>
          <a:xfrm rot="17526771">
            <a:off x="5527537" y="-479970"/>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sz="1350"/>
          </a:p>
        </p:txBody>
      </p:sp>
      <p:sp>
        <p:nvSpPr>
          <p:cNvPr id="6" name="文本占位符 7"/>
          <p:cNvSpPr>
            <a:spLocks noGrp="1"/>
          </p:cNvSpPr>
          <p:nvPr>
            <p:ph type="body" sz="quarter" idx="10" hasCustomPrompt="1"/>
          </p:nvPr>
        </p:nvSpPr>
        <p:spPr>
          <a:xfrm>
            <a:off x="322291" y="258237"/>
            <a:ext cx="5302783" cy="721395"/>
          </a:xfrm>
          <a:prstGeom prst="rect">
            <a:avLst/>
          </a:prstGeom>
          <a:ln w="12700" cmpd="sng">
            <a:noFill/>
          </a:ln>
        </p:spPr>
        <p:txBody>
          <a:bodyPr vert="horz" anchor="ctr"/>
          <a:lstStyle>
            <a:lvl1pPr marL="0" indent="0" algn="l">
              <a:buNone/>
              <a:defRPr sz="1800" b="1">
                <a:solidFill>
                  <a:schemeClr val="bg1"/>
                </a:solidFill>
                <a:latin typeface="Microsoft YaHei" charset="0"/>
                <a:ea typeface="Microsoft YaHei" charset="0"/>
                <a:cs typeface="Microsoft YaHei" charset="0"/>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Tree>
    <p:extLst>
      <p:ext uri="{BB962C8B-B14F-4D97-AF65-F5344CB8AC3E}">
        <p14:creationId xmlns:p14="http://schemas.microsoft.com/office/powerpoint/2010/main" val="18968700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背景图片素材">
    <p:spTree>
      <p:nvGrpSpPr>
        <p:cNvPr id="1" name=""/>
        <p:cNvGrpSpPr/>
        <p:nvPr/>
      </p:nvGrpSpPr>
      <p:grpSpPr>
        <a:xfrm>
          <a:off x="0" y="0"/>
          <a:ext cx="0" cy="0"/>
          <a:chOff x="0" y="0"/>
          <a:chExt cx="0" cy="0"/>
        </a:xfrm>
      </p:grpSpPr>
      <p:sp>
        <p:nvSpPr>
          <p:cNvPr id="4" name="矩形 3"/>
          <p:cNvSpPr/>
          <p:nvPr userDrawn="1"/>
        </p:nvSpPr>
        <p:spPr>
          <a:xfrm>
            <a:off x="440603" y="759873"/>
            <a:ext cx="1223412" cy="300082"/>
          </a:xfrm>
          <a:prstGeom prst="rect">
            <a:avLst/>
          </a:prstGeom>
        </p:spPr>
        <p:txBody>
          <a:bodyPr wrap="none">
            <a:spAutoFit/>
          </a:bodyPr>
          <a:lstStyle/>
          <a:p>
            <a:pPr defTabSz="457178"/>
            <a:r>
              <a:rPr lang="zh-CN" altLang="en-US" sz="1350">
                <a:solidFill>
                  <a:schemeClr val="tx1">
                    <a:lumMod val="75000"/>
                    <a:lumOff val="25000"/>
                  </a:schemeClr>
                </a:solidFill>
                <a:latin typeface="Segoe UI Light"/>
                <a:ea typeface="微软雅黑"/>
                <a:cs typeface="Segoe UI Light"/>
              </a:rPr>
              <a:t>背景图片素材</a:t>
            </a:r>
          </a:p>
        </p:txBody>
      </p:sp>
      <p:sp>
        <p:nvSpPr>
          <p:cNvPr id="5" name="矩形 4"/>
          <p:cNvSpPr/>
          <p:nvPr userDrawn="1"/>
        </p:nvSpPr>
        <p:spPr>
          <a:xfrm>
            <a:off x="440604" y="182449"/>
            <a:ext cx="612668" cy="207749"/>
          </a:xfrm>
          <a:prstGeom prst="rect">
            <a:avLst/>
          </a:prstGeom>
        </p:spPr>
        <p:txBody>
          <a:bodyPr wrap="none">
            <a:spAutoFit/>
          </a:bodyPr>
          <a:lstStyle/>
          <a:p>
            <a:pPr defTabSz="457178"/>
            <a:r>
              <a:rPr kumimoji="1" lang="en-US" altLang="zh-CN" sz="750">
                <a:solidFill>
                  <a:schemeClr val="tx1">
                    <a:lumMod val="75000"/>
                    <a:lumOff val="25000"/>
                  </a:schemeClr>
                </a:solidFill>
                <a:latin typeface="Segoe UI Light"/>
                <a:ea typeface="微软雅黑" charset="0"/>
                <a:cs typeface="Segoe UI Light"/>
              </a:rPr>
              <a:t>OfficePLUS</a:t>
            </a:r>
            <a:endParaRPr lang="zh-CN" altLang="en-US" sz="750">
              <a:solidFill>
                <a:schemeClr val="tx1">
                  <a:lumMod val="75000"/>
                  <a:lumOff val="25000"/>
                </a:schemeClr>
              </a:solidFill>
              <a:latin typeface="Segoe UI Light"/>
              <a:ea typeface="微软雅黑" charset="0"/>
              <a:cs typeface="Segoe UI Light"/>
            </a:endParaRPr>
          </a:p>
        </p:txBody>
      </p:sp>
    </p:spTree>
    <p:extLst>
      <p:ext uri="{BB962C8B-B14F-4D97-AF65-F5344CB8AC3E}">
        <p14:creationId xmlns:p14="http://schemas.microsoft.com/office/powerpoint/2010/main" val="105175712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内容页_5">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stretch>
            <a:fillRect/>
          </a:stretch>
        </p:blipFill>
        <p:spPr>
          <a:xfrm>
            <a:off x="0" y="4"/>
            <a:ext cx="12192000" cy="6854653"/>
          </a:xfrm>
          <a:prstGeom prst="rect">
            <a:avLst/>
          </a:prstGeom>
        </p:spPr>
      </p:pic>
      <p:sp>
        <p:nvSpPr>
          <p:cNvPr id="3" name="矩形 2"/>
          <p:cNvSpPr/>
          <p:nvPr userDrawn="1"/>
        </p:nvSpPr>
        <p:spPr>
          <a:xfrm>
            <a:off x="0" y="0"/>
            <a:ext cx="12192000" cy="6858000"/>
          </a:xfrm>
          <a:prstGeom prst="rect">
            <a:avLst/>
          </a:prstGeom>
          <a:gradFill flip="none" rotWithShape="1">
            <a:gsLst>
              <a:gs pos="100000">
                <a:schemeClr val="accent2">
                  <a:lumMod val="50000"/>
                </a:schemeClr>
              </a:gs>
              <a:gs pos="41000">
                <a:schemeClr val="accent1">
                  <a:lumMod val="75000"/>
                  <a:alpha val="80000"/>
                </a:schemeClr>
              </a:gs>
              <a:gs pos="0">
                <a:schemeClr val="accent3">
                  <a:lumMod val="75000"/>
                  <a:alpha val="80000"/>
                </a:schemeClr>
              </a:gs>
              <a:gs pos="72000">
                <a:schemeClr val="accent2">
                  <a:lumMod val="75000"/>
                  <a:alpha val="8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p>
        </p:txBody>
      </p:sp>
      <p:sp>
        <p:nvSpPr>
          <p:cNvPr id="4" name="文本占位符 7"/>
          <p:cNvSpPr>
            <a:spLocks noGrp="1"/>
          </p:cNvSpPr>
          <p:nvPr>
            <p:ph type="body" sz="quarter" idx="10" hasCustomPrompt="1"/>
          </p:nvPr>
        </p:nvSpPr>
        <p:spPr>
          <a:xfrm>
            <a:off x="322291" y="258237"/>
            <a:ext cx="5302783" cy="721395"/>
          </a:xfrm>
          <a:prstGeom prst="rect">
            <a:avLst/>
          </a:prstGeom>
          <a:ln w="12700" cmpd="sng">
            <a:noFill/>
          </a:ln>
        </p:spPr>
        <p:txBody>
          <a:bodyPr vert="horz" anchor="ctr"/>
          <a:lstStyle>
            <a:lvl1pPr marL="0" indent="0" algn="l">
              <a:buNone/>
              <a:defRPr sz="1800" b="1">
                <a:solidFill>
                  <a:schemeClr val="bg1"/>
                </a:solidFill>
                <a:latin typeface="Microsoft YaHei" charset="0"/>
                <a:ea typeface="Microsoft YaHei" charset="0"/>
                <a:cs typeface="Microsoft YaHei" charset="0"/>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Tree>
    <p:extLst>
      <p:ext uri="{BB962C8B-B14F-4D97-AF65-F5344CB8AC3E}">
        <p14:creationId xmlns:p14="http://schemas.microsoft.com/office/powerpoint/2010/main" val="7874976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468382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userDrawn="1">
  <p:cSld name="1_节标题">
    <p:bg>
      <p:bgRef idx="1001">
        <a:schemeClr val="bg1"/>
      </p:bgRef>
    </p:bg>
    <p:spTree>
      <p:nvGrpSpPr>
        <p:cNvPr id="1" name=""/>
        <p:cNvGrpSpPr/>
        <p:nvPr/>
      </p:nvGrpSpPr>
      <p:grpSpPr>
        <a:xfrm>
          <a:off x="0" y="0"/>
          <a:ext cx="0" cy="0"/>
          <a:chOff x="0" y="0"/>
          <a:chExt cx="0" cy="0"/>
        </a:xfrm>
      </p:grpSpPr>
      <p:sp>
        <p:nvSpPr>
          <p:cNvPr id="7" name="Rectangle 6"/>
          <p:cNvSpPr/>
          <p:nvPr/>
        </p:nvSpPr>
        <p:spPr>
          <a:xfrm>
            <a:off x="2" y="284180"/>
            <a:ext cx="12195668" cy="154648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Date Placeholder 3"/>
          <p:cNvSpPr>
            <a:spLocks noGrp="1"/>
          </p:cNvSpPr>
          <p:nvPr>
            <p:ph type="dt" sz="half" idx="10"/>
          </p:nvPr>
        </p:nvSpPr>
        <p:spPr/>
        <p:txBody>
          <a:bodyPr/>
          <a:lstStyle>
            <a:lvl1pPr>
              <a:defRPr>
                <a:solidFill>
                  <a:schemeClr val="tx2"/>
                </a:solidFill>
              </a:defRPr>
            </a:lvl1pPr>
          </a:lstStyle>
          <a:p>
            <a:fld id="{2D8A19E2-E215-A544-9DF2-71A7EAD68E62}" type="datetime1">
              <a:rPr kumimoji="1" lang="zh-CN" altLang="en-US" smtClean="0"/>
              <a:t>2023-5-15</a:t>
            </a:fld>
            <a:endParaRPr kumimoji="1" lang="zh-CN" altLang="en-US"/>
          </a:p>
        </p:txBody>
      </p:sp>
      <p:sp>
        <p:nvSpPr>
          <p:cNvPr id="5" name="Footer Placeholder 4"/>
          <p:cNvSpPr>
            <a:spLocks noGrp="1"/>
          </p:cNvSpPr>
          <p:nvPr>
            <p:ph type="ftr" sz="quarter" idx="11"/>
          </p:nvPr>
        </p:nvSpPr>
        <p:spPr/>
        <p:txBody>
          <a:bodyPr/>
          <a:lstStyle>
            <a:lvl1pPr>
              <a:defRPr>
                <a:solidFill>
                  <a:schemeClr val="tx2"/>
                </a:solidFill>
              </a:defRPr>
            </a:lvl1pPr>
          </a:lstStyle>
          <a:p>
            <a:r>
              <a:rPr kumimoji="1" lang="zh-CN" altLang="en-US"/>
              <a:t>计算机科学与技术系        数据挖掘        王志春   </a:t>
            </a:r>
          </a:p>
        </p:txBody>
      </p:sp>
      <p:sp>
        <p:nvSpPr>
          <p:cNvPr id="6" name="Slide Number Placeholder 5"/>
          <p:cNvSpPr>
            <a:spLocks noGrp="1"/>
          </p:cNvSpPr>
          <p:nvPr>
            <p:ph type="sldNum" sz="quarter" idx="12"/>
          </p:nvPr>
        </p:nvSpPr>
        <p:spPr/>
        <p:txBody>
          <a:bodyPr/>
          <a:lstStyle>
            <a:lvl1pPr>
              <a:defRPr>
                <a:solidFill>
                  <a:schemeClr val="tx2"/>
                </a:solidFill>
              </a:defRPr>
            </a:lvl1pPr>
          </a:lstStyle>
          <a:p>
            <a:fld id="{14766CF5-CC93-3B40-87E8-2E9F5BD962AA}" type="slidenum">
              <a:rPr kumimoji="1" lang="zh-CN" altLang="en-US" smtClean="0"/>
              <a:t>‹#›</a:t>
            </a:fld>
            <a:endParaRPr kumimoji="1" lang="zh-CN" altLang="en-US"/>
          </a:p>
        </p:txBody>
      </p:sp>
      <p:sp>
        <p:nvSpPr>
          <p:cNvPr id="8" name="Title 1"/>
          <p:cNvSpPr>
            <a:spLocks noGrp="1"/>
          </p:cNvSpPr>
          <p:nvPr>
            <p:ph type="title"/>
          </p:nvPr>
        </p:nvSpPr>
        <p:spPr>
          <a:xfrm>
            <a:off x="913359" y="284176"/>
            <a:ext cx="10363200" cy="1508760"/>
          </a:xfrm>
        </p:spPr>
        <p:txBody>
          <a:bodyPr/>
          <a:lstStyle/>
          <a:p>
            <a:r>
              <a:rPr lang="zh-CN" altLang="en-US"/>
              <a:t>单击此处编辑母版标题样式</a:t>
            </a:r>
            <a:endParaRPr lang="en-US" dirty="0"/>
          </a:p>
        </p:txBody>
      </p:sp>
      <p:sp>
        <p:nvSpPr>
          <p:cNvPr id="9" name="Content Placeholder 2"/>
          <p:cNvSpPr>
            <a:spLocks noGrp="1"/>
          </p:cNvSpPr>
          <p:nvPr>
            <p:ph idx="1"/>
          </p:nvPr>
        </p:nvSpPr>
        <p:spPr>
          <a:xfrm>
            <a:off x="913359" y="2011680"/>
            <a:ext cx="10363200" cy="4206240"/>
          </a:xfrm>
        </p:spPr>
        <p:txBody>
          <a:bodyPr/>
          <a:lstStyle>
            <a:lvl1pPr marL="137160" indent="-137160">
              <a:buClr>
                <a:schemeClr val="accent1"/>
              </a:buClr>
              <a:buFont typeface="Wingdings" charset="2"/>
              <a:buChar char="n"/>
              <a:defRPr/>
            </a:lvl1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Tree>
    <p:extLst>
      <p:ext uri="{BB962C8B-B14F-4D97-AF65-F5344CB8AC3E}">
        <p14:creationId xmlns:p14="http://schemas.microsoft.com/office/powerpoint/2010/main" val="2086066890"/>
      </p:ext>
    </p:extLst>
  </p:cSld>
  <p:clrMapOvr>
    <a:overrideClrMapping bg1="lt1" tx1="dk1" bg2="lt2" tx2="dk2" accent1="accent1" accent2="accent2" accent3="accent3" accent4="accent4" accent5="accent5" accent6="accent6" hlink="hlink" folHlink="folHlink"/>
  </p:clrMapOvr>
  <p:transition spd="slow">
    <p:wip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tx">
  <p:cSld name="标题与项目符号">
    <p:spTree>
      <p:nvGrpSpPr>
        <p:cNvPr id="1" name=""/>
        <p:cNvGrpSpPr/>
        <p:nvPr/>
      </p:nvGrpSpPr>
      <p:grpSpPr>
        <a:xfrm>
          <a:off x="0" y="0"/>
          <a:ext cx="0" cy="0"/>
          <a:chOff x="0" y="0"/>
          <a:chExt cx="0" cy="0"/>
        </a:xfrm>
      </p:grpSpPr>
      <p:sp>
        <p:nvSpPr>
          <p:cNvPr id="56" name="Shape 56"/>
          <p:cNvSpPr>
            <a:spLocks noGrp="1"/>
          </p:cNvSpPr>
          <p:nvPr>
            <p:ph type="title"/>
          </p:nvPr>
        </p:nvSpPr>
        <p:spPr>
          <a:prstGeom prst="rect">
            <a:avLst/>
          </a:prstGeom>
        </p:spPr>
        <p:txBody>
          <a:bodyPr/>
          <a:lstStyle/>
          <a:p>
            <a:r>
              <a:t>标题文本</a:t>
            </a:r>
          </a:p>
        </p:txBody>
      </p:sp>
      <p:sp>
        <p:nvSpPr>
          <p:cNvPr id="57" name="Shape 57"/>
          <p:cNvSpPr>
            <a:spLocks noGrp="1"/>
          </p:cNvSpPr>
          <p:nvPr>
            <p:ph type="body" idx="1"/>
          </p:nvPr>
        </p:nvSpPr>
        <p:spPr>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58" name="Shape 58"/>
          <p:cNvSpPr>
            <a:spLocks noGrp="1"/>
          </p:cNvSpPr>
          <p:nvPr>
            <p:ph type="sldNum" sz="quarter" idx="2"/>
          </p:nvPr>
        </p:nvSpPr>
        <p:spPr>
          <a:prstGeom prst="rect">
            <a:avLst/>
          </a:prstGeom>
        </p:spPr>
        <p:txBody>
          <a:bodyPr/>
          <a:lstStyle/>
          <a:p>
            <a:fld id="{86CB4B4D-7CA3-9044-876B-883B54F8677D}" type="slidenum">
              <a:rPr/>
              <a:t>‹#›</a:t>
            </a:fld>
            <a:endParaRPr/>
          </a:p>
        </p:txBody>
      </p:sp>
    </p:spTree>
    <p:extLst>
      <p:ext uri="{BB962C8B-B14F-4D97-AF65-F5344CB8AC3E}">
        <p14:creationId xmlns:p14="http://schemas.microsoft.com/office/powerpoint/2010/main" val="126482816"/>
      </p:ext>
    </p:extLst>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type="tx">
  <p:cSld name="标题 - 居中">
    <p:spTree>
      <p:nvGrpSpPr>
        <p:cNvPr id="1" name=""/>
        <p:cNvGrpSpPr/>
        <p:nvPr/>
      </p:nvGrpSpPr>
      <p:grpSpPr>
        <a:xfrm>
          <a:off x="0" y="0"/>
          <a:ext cx="0" cy="0"/>
          <a:chOff x="0" y="0"/>
          <a:chExt cx="0" cy="0"/>
        </a:xfrm>
      </p:grpSpPr>
      <p:sp>
        <p:nvSpPr>
          <p:cNvPr id="30" name="Shape 30"/>
          <p:cNvSpPr>
            <a:spLocks noGrp="1"/>
          </p:cNvSpPr>
          <p:nvPr>
            <p:ph type="title"/>
          </p:nvPr>
        </p:nvSpPr>
        <p:spPr>
          <a:xfrm>
            <a:off x="1190626" y="2268141"/>
            <a:ext cx="9810749" cy="2321719"/>
          </a:xfrm>
          <a:prstGeom prst="rect">
            <a:avLst/>
          </a:prstGeom>
        </p:spPr>
        <p:txBody>
          <a:bodyPr/>
          <a:lstStyle/>
          <a:p>
            <a:r>
              <a:t>标题文本</a:t>
            </a:r>
          </a:p>
        </p:txBody>
      </p:sp>
      <p:sp>
        <p:nvSpPr>
          <p:cNvPr id="31" name="Shape 31"/>
          <p:cNvSpPr>
            <a:spLocks noGrp="1"/>
          </p:cNvSpPr>
          <p:nvPr>
            <p:ph type="sldNum" sz="quarter" idx="2"/>
          </p:nvPr>
        </p:nvSpPr>
        <p:spPr>
          <a:prstGeom prst="rect">
            <a:avLst/>
          </a:prstGeom>
        </p:spPr>
        <p:txBody>
          <a:bodyPr/>
          <a:lstStyle/>
          <a:p>
            <a:fld id="{86CB4B4D-7CA3-9044-876B-883B54F8677D}" type="slidenum">
              <a:rPr/>
              <a:t>‹#›</a:t>
            </a:fld>
            <a:endParaRPr/>
          </a:p>
        </p:txBody>
      </p:sp>
    </p:spTree>
    <p:extLst>
      <p:ext uri="{BB962C8B-B14F-4D97-AF65-F5344CB8AC3E}">
        <p14:creationId xmlns:p14="http://schemas.microsoft.com/office/powerpoint/2010/main" val="988769580"/>
      </p:ext>
    </p:extLst>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203200" y="304800"/>
            <a:ext cx="11684000" cy="609600"/>
          </a:xfrm>
        </p:spPr>
        <p:txBody>
          <a:bodyPr/>
          <a:lstStyle/>
          <a:p>
            <a:r>
              <a:rPr lang="en-US"/>
              <a:t>Click to edit Master title style</a:t>
            </a:r>
          </a:p>
        </p:txBody>
      </p:sp>
      <p:sp>
        <p:nvSpPr>
          <p:cNvPr id="3" name="Text Placeholder 2"/>
          <p:cNvSpPr>
            <a:spLocks noGrp="1"/>
          </p:cNvSpPr>
          <p:nvPr>
            <p:ph type="body" sz="half" idx="1"/>
          </p:nvPr>
        </p:nvSpPr>
        <p:spPr>
          <a:xfrm>
            <a:off x="406400" y="1295400"/>
            <a:ext cx="5486400" cy="5181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6096000" y="1295400"/>
            <a:ext cx="5486400" cy="2514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6096000" y="3962400"/>
            <a:ext cx="5486400" cy="2514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2061"/>
          <p:cNvSpPr>
            <a:spLocks noGrp="1" noChangeArrowheads="1"/>
          </p:cNvSpPr>
          <p:nvPr>
            <p:ph type="sldNum" sz="quarter" idx="10"/>
          </p:nvPr>
        </p:nvSpPr>
        <p:spPr>
          <a:ln/>
        </p:spPr>
        <p:txBody>
          <a:bodyPr/>
          <a:lstStyle>
            <a:lvl1pPr>
              <a:defRPr/>
            </a:lvl1pPr>
          </a:lstStyle>
          <a:p>
            <a:fld id="{C253434A-773F-014E-BF84-5230AFAE7BDD}" type="slidenum">
              <a:rPr lang="en-US" altLang="x-none"/>
              <a:pPr/>
              <a:t>‹#›</a:t>
            </a:fld>
            <a:endParaRPr lang="en-US" altLang="x-none"/>
          </a:p>
        </p:txBody>
      </p:sp>
    </p:spTree>
    <p:extLst>
      <p:ext uri="{BB962C8B-B14F-4D97-AF65-F5344CB8AC3E}">
        <p14:creationId xmlns:p14="http://schemas.microsoft.com/office/powerpoint/2010/main" val="126677673"/>
      </p:ext>
    </p:extLst>
  </p:cSld>
  <p:clrMapOvr>
    <a:masterClrMapping/>
  </p:clrMapOvr>
  <p:transition>
    <p:zoom/>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41_两栏内容">
    <p:bg>
      <p:bgPr>
        <a:solidFill>
          <a:srgbClr val="F5F5F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28759208"/>
      </p:ext>
    </p:extLst>
  </p:cSld>
  <p:clrMapOvr>
    <a:masterClrMapping/>
  </p:clrMapOvr>
  <p:transition spd="slow" advClick="0" advTm="0">
    <p:wip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OfficePLUS">
    <p:spTree>
      <p:nvGrpSpPr>
        <p:cNvPr id="1" name=""/>
        <p:cNvGrpSpPr/>
        <p:nvPr/>
      </p:nvGrpSpPr>
      <p:grpSpPr>
        <a:xfrm>
          <a:off x="0" y="0"/>
          <a:ext cx="0" cy="0"/>
          <a:chOff x="0" y="0"/>
          <a:chExt cx="0" cy="0"/>
        </a:xfrm>
      </p:grpSpPr>
      <p:sp>
        <p:nvSpPr>
          <p:cNvPr id="7" name="文本框 6"/>
          <p:cNvSpPr txBox="1"/>
          <p:nvPr userDrawn="1"/>
        </p:nvSpPr>
        <p:spPr>
          <a:xfrm>
            <a:off x="4852713" y="4458727"/>
            <a:ext cx="2486578" cy="246221"/>
          </a:xfrm>
          <a:prstGeom prst="rect">
            <a:avLst/>
          </a:prstGeom>
          <a:noFill/>
        </p:spPr>
        <p:txBody>
          <a:bodyPr wrap="none" rtlCol="0">
            <a:spAutoFit/>
          </a:bodyPr>
          <a:lstStyle/>
          <a:p>
            <a:pPr marL="0" marR="0" lvl="0" indent="0" algn="ctr" defTabSz="457178" eaLnBrk="1" fontAlgn="auto" latinLnBrk="0" hangingPunct="1">
              <a:lnSpc>
                <a:spcPct val="100000"/>
              </a:lnSpc>
              <a:spcBef>
                <a:spcPts val="0"/>
              </a:spcBef>
              <a:spcAft>
                <a:spcPts val="0"/>
              </a:spcAft>
              <a:buClrTx/>
              <a:buSzTx/>
              <a:buFontTx/>
              <a:buNone/>
              <a:tabLst/>
              <a:defRPr/>
            </a:pPr>
            <a:r>
              <a:rPr kumimoji="1" lang="zh-CN" altLang="en-US" sz="1000" b="0" i="0" u="none" strike="noStrike" kern="0" cap="none" spc="0" normalizeH="0" baseline="0" noProof="0">
                <a:ln>
                  <a:noFill/>
                </a:ln>
                <a:solidFill>
                  <a:srgbClr val="000000"/>
                </a:solidFill>
                <a:effectLst/>
                <a:uLnTx/>
                <a:uFillTx/>
                <a:latin typeface="Century Gothic"/>
                <a:ea typeface="微软雅黑" charset="0"/>
              </a:rPr>
              <a:t>点击</a:t>
            </a:r>
            <a:r>
              <a:rPr kumimoji="1" lang="en-US" altLang="zh-CN" sz="1000" b="0" i="0" u="none" strike="noStrike" kern="0" cap="none" spc="0" normalizeH="0" baseline="0" noProof="0">
                <a:ln>
                  <a:noFill/>
                </a:ln>
                <a:solidFill>
                  <a:srgbClr val="000000"/>
                </a:solidFill>
                <a:effectLst/>
                <a:uLnTx/>
                <a:uFillTx/>
                <a:latin typeface="Segoe UI Light" charset="0"/>
                <a:ea typeface="Segoe UI Light" charset="0"/>
                <a:cs typeface="Segoe UI Light" charset="0"/>
              </a:rPr>
              <a:t>Logo</a:t>
            </a:r>
            <a:r>
              <a:rPr kumimoji="1" lang="zh-CN" altLang="en-US" sz="1000" b="0" i="0" u="none" strike="noStrike" kern="0" cap="none" spc="0" normalizeH="0" baseline="0" noProof="0">
                <a:ln>
                  <a:noFill/>
                </a:ln>
                <a:solidFill>
                  <a:srgbClr val="000000"/>
                </a:solidFill>
                <a:effectLst/>
                <a:uLnTx/>
                <a:uFillTx/>
                <a:latin typeface="Century Gothic"/>
                <a:ea typeface="微软雅黑" charset="0"/>
              </a:rPr>
              <a:t>获取更多优质模板（放映模式）</a:t>
            </a:r>
          </a:p>
        </p:txBody>
      </p:sp>
      <p:pic>
        <p:nvPicPr>
          <p:cNvPr id="4" name="图片 3">
            <a:hlinkClick r:id="rId2"/>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0" y="3227832"/>
            <a:ext cx="3048000" cy="402336"/>
          </a:xfrm>
          <a:prstGeom prst="rect">
            <a:avLst/>
          </a:prstGeom>
        </p:spPr>
      </p:pic>
    </p:spTree>
    <p:extLst>
      <p:ext uri="{BB962C8B-B14F-4D97-AF65-F5344CB8AC3E}">
        <p14:creationId xmlns:p14="http://schemas.microsoft.com/office/powerpoint/2010/main" val="1389766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7235A671-7592-D84F-A0A9-9468FB182069}" type="datetime1">
              <a:rPr lang="zh-CN" altLang="en-US" smtClean="0"/>
              <a:t>2023-5-15</a:t>
            </a:fld>
            <a:endParaRPr lang="en-US"/>
          </a:p>
        </p:txBody>
      </p:sp>
      <p:sp>
        <p:nvSpPr>
          <p:cNvPr id="5" name="Footer Placeholder 4"/>
          <p:cNvSpPr>
            <a:spLocks noGrp="1"/>
          </p:cNvSpPr>
          <p:nvPr>
            <p:ph type="ftr" sz="quarter" idx="11"/>
          </p:nvPr>
        </p:nvSpPr>
        <p:spPr/>
        <p:txBody>
          <a:bodyPr/>
          <a:lstStyle/>
          <a:p>
            <a:r>
              <a:rPr lang="zh-CN" altLang="en-US"/>
              <a:t>计算机科学与技术系        数据挖掘        王志春   </a:t>
            </a:r>
            <a:endParaRPr lang="en-US"/>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95903640-82BC-2B41-81D5-166A7B248ECF}" type="datetime1">
              <a:rPr lang="zh-CN" altLang="en-US" smtClean="0"/>
              <a:t>2023-5-15</a:t>
            </a:fld>
            <a:endParaRPr lang="en-US"/>
          </a:p>
        </p:txBody>
      </p:sp>
      <p:sp>
        <p:nvSpPr>
          <p:cNvPr id="5" name="Footer Placeholder 4"/>
          <p:cNvSpPr>
            <a:spLocks noGrp="1"/>
          </p:cNvSpPr>
          <p:nvPr>
            <p:ph type="ftr" sz="quarter" idx="11"/>
          </p:nvPr>
        </p:nvSpPr>
        <p:spPr/>
        <p:txBody>
          <a:bodyPr/>
          <a:lstStyle/>
          <a:p>
            <a:r>
              <a:rPr lang="zh-CN" altLang="en-US"/>
              <a:t>计算机科学与技术系        数据挖掘        王志春   </a:t>
            </a:r>
            <a:endParaRPr lang="en-US"/>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596B66D3-F1C0-7748-9DBE-111E274CE0C2}" type="datetime1">
              <a:rPr lang="zh-CN" altLang="en-US" smtClean="0"/>
              <a:t>2023-5-15</a:t>
            </a:fld>
            <a:endParaRPr lang="en-US"/>
          </a:p>
        </p:txBody>
      </p:sp>
      <p:sp>
        <p:nvSpPr>
          <p:cNvPr id="5" name="Footer Placeholder 4"/>
          <p:cNvSpPr>
            <a:spLocks noGrp="1"/>
          </p:cNvSpPr>
          <p:nvPr>
            <p:ph type="ftr" sz="quarter" idx="11"/>
          </p:nvPr>
        </p:nvSpPr>
        <p:spPr/>
        <p:txBody>
          <a:bodyPr/>
          <a:lstStyle/>
          <a:p>
            <a:r>
              <a:rPr lang="zh-CN" altLang="en-US"/>
              <a:t>计算机科学与技术系        数据挖掘        王志春   </a:t>
            </a:r>
            <a:endParaRPr lang="en-US"/>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292303E6-5214-734E-A83E-156613467863}" type="datetime1">
              <a:rPr lang="zh-CN" altLang="en-US" smtClean="0"/>
              <a:t>2023-5-15</a:t>
            </a:fld>
            <a:endParaRPr lang="en-US"/>
          </a:p>
        </p:txBody>
      </p:sp>
      <p:sp>
        <p:nvSpPr>
          <p:cNvPr id="6" name="Footer Placeholder 5"/>
          <p:cNvSpPr>
            <a:spLocks noGrp="1"/>
          </p:cNvSpPr>
          <p:nvPr>
            <p:ph type="ftr" sz="quarter" idx="11"/>
          </p:nvPr>
        </p:nvSpPr>
        <p:spPr/>
        <p:txBody>
          <a:bodyPr/>
          <a:lstStyle/>
          <a:p>
            <a:r>
              <a:rPr lang="zh-CN" altLang="en-US"/>
              <a:t>计算机科学与技术系        数据挖掘        王志春   </a:t>
            </a:r>
            <a:endParaRPr lang="en-US"/>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9CAA150D-629E-EC4E-B7D3-39870634B40E}" type="datetime1">
              <a:rPr lang="zh-CN" altLang="en-US" smtClean="0"/>
              <a:t>2023-5-15</a:t>
            </a:fld>
            <a:endParaRPr lang="en-US"/>
          </a:p>
        </p:txBody>
      </p:sp>
      <p:sp>
        <p:nvSpPr>
          <p:cNvPr id="8" name="Footer Placeholder 7"/>
          <p:cNvSpPr>
            <a:spLocks noGrp="1"/>
          </p:cNvSpPr>
          <p:nvPr>
            <p:ph type="ftr" sz="quarter" idx="11"/>
          </p:nvPr>
        </p:nvSpPr>
        <p:spPr/>
        <p:txBody>
          <a:bodyPr/>
          <a:lstStyle/>
          <a:p>
            <a:r>
              <a:rPr lang="zh-CN" altLang="en-US"/>
              <a:t>计算机科学与技术系        数据挖掘        王志春   </a:t>
            </a:r>
            <a:endParaRPr lang="en-US"/>
          </a:p>
        </p:txBody>
      </p:sp>
      <p:sp>
        <p:nvSpPr>
          <p:cNvPr id="9" name="Slide Number Placeholder 8"/>
          <p:cNvSpPr>
            <a:spLocks noGrp="1"/>
          </p:cNvSpPr>
          <p:nvPr>
            <p:ph type="sldNum" sz="quarter" idx="12"/>
          </p:nvPr>
        </p:nvSpPr>
        <p:spPr/>
        <p:txBody>
          <a:bodyPr/>
          <a:lstStyle/>
          <a:p>
            <a:fld id="{48F63A3B-78C7-47BE-AE5E-E10140E04643}"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25B043B6-6FD6-404F-B025-F7BCAC353A3D}" type="datetime1">
              <a:rPr lang="zh-CN" altLang="en-US" smtClean="0"/>
              <a:t>2023-5-15</a:t>
            </a:fld>
            <a:endParaRPr lang="en-US"/>
          </a:p>
        </p:txBody>
      </p:sp>
      <p:sp>
        <p:nvSpPr>
          <p:cNvPr id="4" name="Footer Placeholder 3"/>
          <p:cNvSpPr>
            <a:spLocks noGrp="1"/>
          </p:cNvSpPr>
          <p:nvPr>
            <p:ph type="ftr" sz="quarter" idx="11"/>
          </p:nvPr>
        </p:nvSpPr>
        <p:spPr/>
        <p:txBody>
          <a:bodyPr/>
          <a:lstStyle/>
          <a:p>
            <a:r>
              <a:rPr lang="zh-CN" altLang="en-US"/>
              <a:t>计算机科学与技术系        数据挖掘        王志春   </a:t>
            </a:r>
            <a:endParaRPr lang="en-US"/>
          </a:p>
        </p:txBody>
      </p:sp>
      <p:sp>
        <p:nvSpPr>
          <p:cNvPr id="5" name="Slide Number Placeholder 4"/>
          <p:cNvSpPr>
            <a:spLocks noGrp="1"/>
          </p:cNvSpPr>
          <p:nvPr>
            <p:ph type="sldNum" sz="quarter" idx="12"/>
          </p:nvPr>
        </p:nvSpPr>
        <p:spPr/>
        <p:txBody>
          <a:bodyPr/>
          <a:lstStyle/>
          <a:p>
            <a:fld id="{48F63A3B-78C7-47BE-AE5E-E10140E04643}"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1.xml"/><Relationship Id="rId13" Type="http://schemas.openxmlformats.org/officeDocument/2006/relationships/slideLayout" Target="../slideLayouts/slideLayout16.xml"/><Relationship Id="rId18" Type="http://schemas.openxmlformats.org/officeDocument/2006/relationships/slideLayout" Target="../slideLayouts/slideLayout21.xml"/><Relationship Id="rId3" Type="http://schemas.openxmlformats.org/officeDocument/2006/relationships/slideLayout" Target="../slideLayouts/slideLayout6.xml"/><Relationship Id="rId21" Type="http://schemas.openxmlformats.org/officeDocument/2006/relationships/slideLayout" Target="../slideLayouts/slideLayout24.xml"/><Relationship Id="rId7" Type="http://schemas.openxmlformats.org/officeDocument/2006/relationships/slideLayout" Target="../slideLayouts/slideLayout10.xml"/><Relationship Id="rId12" Type="http://schemas.openxmlformats.org/officeDocument/2006/relationships/slideLayout" Target="../slideLayouts/slideLayout15.xml"/><Relationship Id="rId17" Type="http://schemas.openxmlformats.org/officeDocument/2006/relationships/slideLayout" Target="../slideLayouts/slideLayout20.xml"/><Relationship Id="rId2" Type="http://schemas.openxmlformats.org/officeDocument/2006/relationships/slideLayout" Target="../slideLayouts/slideLayout5.xml"/><Relationship Id="rId16" Type="http://schemas.openxmlformats.org/officeDocument/2006/relationships/slideLayout" Target="../slideLayouts/slideLayout19.xml"/><Relationship Id="rId20" Type="http://schemas.openxmlformats.org/officeDocument/2006/relationships/slideLayout" Target="../slideLayouts/slideLayout23.xml"/><Relationship Id="rId1" Type="http://schemas.openxmlformats.org/officeDocument/2006/relationships/slideLayout" Target="../slideLayouts/slideLayout4.xml"/><Relationship Id="rId6" Type="http://schemas.openxmlformats.org/officeDocument/2006/relationships/slideLayout" Target="../slideLayouts/slideLayout9.xml"/><Relationship Id="rId11" Type="http://schemas.openxmlformats.org/officeDocument/2006/relationships/slideLayout" Target="../slideLayouts/slideLayout14.xml"/><Relationship Id="rId24" Type="http://schemas.openxmlformats.org/officeDocument/2006/relationships/theme" Target="../theme/theme2.xml"/><Relationship Id="rId5" Type="http://schemas.openxmlformats.org/officeDocument/2006/relationships/slideLayout" Target="../slideLayouts/slideLayout8.xml"/><Relationship Id="rId15" Type="http://schemas.openxmlformats.org/officeDocument/2006/relationships/slideLayout" Target="../slideLayouts/slideLayout18.xml"/><Relationship Id="rId23" Type="http://schemas.openxmlformats.org/officeDocument/2006/relationships/slideLayout" Target="../slideLayouts/slideLayout26.xml"/><Relationship Id="rId10" Type="http://schemas.openxmlformats.org/officeDocument/2006/relationships/slideLayout" Target="../slideLayouts/slideLayout13.xml"/><Relationship Id="rId19" Type="http://schemas.openxmlformats.org/officeDocument/2006/relationships/slideLayout" Target="../slideLayouts/slideLayout22.xml"/><Relationship Id="rId4" Type="http://schemas.openxmlformats.org/officeDocument/2006/relationships/slideLayout" Target="../slideLayouts/slideLayout7.xml"/><Relationship Id="rId9" Type="http://schemas.openxmlformats.org/officeDocument/2006/relationships/slideLayout" Target="../slideLayouts/slideLayout12.xml"/><Relationship Id="rId14" Type="http://schemas.openxmlformats.org/officeDocument/2006/relationships/slideLayout" Target="../slideLayouts/slideLayout17.xml"/><Relationship Id="rId22"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55924358"/>
      </p:ext>
    </p:extLst>
  </p:cSld>
  <p:clrMap bg1="lt1" tx1="dk1" bg2="lt2" tx2="dk2" accent1="accent1" accent2="accent2" accent3="accent3" accent4="accent4" accent5="accent5" accent6="accent6" hlink="hlink" folHlink="folHlink"/>
  <p:sldLayoutIdLst>
    <p:sldLayoutId id="2147483680" r:id="rId1"/>
    <p:sldLayoutId id="2147483682" r:id="rId2"/>
    <p:sldLayoutId id="2147483681" r:id="rId3"/>
  </p:sldLayoutIdLst>
  <p:hf hdr="0" ftr="0" dt="0"/>
  <p:txStyles>
    <p:titleStyle>
      <a:lvl1pPr algn="l" defTabSz="685783"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46" indent="-171446" algn="l" defTabSz="685783"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37" indent="-171446" algn="l" defTabSz="685783"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28" indent="-171446" algn="l" defTabSz="685783"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20"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12"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783" rtl="0" eaLnBrk="1" latinLnBrk="0" hangingPunct="1">
        <a:defRPr sz="135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B48E645-3BD4-014B-B331-A033E05B0964}" type="datetime1">
              <a:rPr lang="zh-CN" altLang="en-US" smtClean="0"/>
              <a:t>2023-5-15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zh-CN" altLang="en-US"/>
              <a:t>计算机科学与技术系        数据挖掘        王志春   </a:t>
            </a:r>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a:t>‹#›</a:t>
            </a:fld>
            <a:endParaRPr lang="en-US"/>
          </a:p>
        </p:txBody>
      </p:sp>
    </p:spTree>
    <p:extLst>
      <p:ext uri="{BB962C8B-B14F-4D97-AF65-F5344CB8AC3E}">
        <p14:creationId xmlns:p14="http://schemas.microsoft.com/office/powerpoint/2010/main" val="55511613"/>
      </p:ext>
    </p:extLst>
  </p:cSld>
  <p:clrMap bg1="lt1" tx1="dk1" bg2="lt2" tx2="dk2" accent1="accent1" accent2="accent2" accent3="accent3" accent4="accent4" accent5="accent5" accent6="accent6" hlink="hlink" folHlink="folHlink"/>
  <p:sldLayoutIdLst>
    <p:sldLayoutId id="2147483808" r:id="rId1"/>
    <p:sldLayoutId id="2147483809" r:id="rId2"/>
    <p:sldLayoutId id="2147483810" r:id="rId3"/>
    <p:sldLayoutId id="2147483811" r:id="rId4"/>
    <p:sldLayoutId id="2147483812" r:id="rId5"/>
    <p:sldLayoutId id="2147483813" r:id="rId6"/>
    <p:sldLayoutId id="2147483814" r:id="rId7"/>
    <p:sldLayoutId id="2147483815" r:id="rId8"/>
    <p:sldLayoutId id="2147483816" r:id="rId9"/>
    <p:sldLayoutId id="2147483817" r:id="rId10"/>
    <p:sldLayoutId id="2147483818" r:id="rId11"/>
    <p:sldLayoutId id="2147483825" r:id="rId12"/>
    <p:sldLayoutId id="2147483684" r:id="rId13"/>
    <p:sldLayoutId id="2147483693" r:id="rId14"/>
    <p:sldLayoutId id="2147483695" r:id="rId15"/>
    <p:sldLayoutId id="2147483687" r:id="rId16"/>
    <p:sldLayoutId id="2147483686" r:id="rId17"/>
    <p:sldLayoutId id="2147483685" r:id="rId18"/>
    <p:sldLayoutId id="2147483806" r:id="rId19"/>
    <p:sldLayoutId id="2147483822" r:id="rId20"/>
    <p:sldLayoutId id="2147483823" r:id="rId21"/>
    <p:sldLayoutId id="2147483824" r:id="rId22"/>
    <p:sldLayoutId id="2147483826" r:id="rId2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26.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8" Type="http://schemas.openxmlformats.org/officeDocument/2006/relationships/image" Target="../media/image17.wmf"/><Relationship Id="rId3" Type="http://schemas.openxmlformats.org/officeDocument/2006/relationships/oleObject" Target="../embeddings/oleObject13.bin"/><Relationship Id="rId7" Type="http://schemas.openxmlformats.org/officeDocument/2006/relationships/oleObject" Target="../embeddings/oleObject15.bin"/><Relationship Id="rId2" Type="http://schemas.openxmlformats.org/officeDocument/2006/relationships/slideLayout" Target="../slideLayouts/slideLayout15.xml"/><Relationship Id="rId1" Type="http://schemas.openxmlformats.org/officeDocument/2006/relationships/vmlDrawing" Target="../drawings/vmlDrawing4.vml"/><Relationship Id="rId6" Type="http://schemas.openxmlformats.org/officeDocument/2006/relationships/image" Target="../media/image16.wmf"/><Relationship Id="rId5" Type="http://schemas.openxmlformats.org/officeDocument/2006/relationships/oleObject" Target="../embeddings/oleObject14.bin"/><Relationship Id="rId4" Type="http://schemas.openxmlformats.org/officeDocument/2006/relationships/image" Target="../media/image15.wmf"/></Relationships>
</file>

<file path=ppt/slides/_rels/slide11.xml.rels><?xml version="1.0" encoding="UTF-8" standalone="yes"?>
<Relationships xmlns="http://schemas.openxmlformats.org/package/2006/relationships"><Relationship Id="rId8" Type="http://schemas.openxmlformats.org/officeDocument/2006/relationships/image" Target="../media/image20.wmf"/><Relationship Id="rId3" Type="http://schemas.openxmlformats.org/officeDocument/2006/relationships/oleObject" Target="../embeddings/oleObject16.bin"/><Relationship Id="rId7" Type="http://schemas.openxmlformats.org/officeDocument/2006/relationships/oleObject" Target="../embeddings/oleObject18.bin"/><Relationship Id="rId2" Type="http://schemas.openxmlformats.org/officeDocument/2006/relationships/slideLayout" Target="../slideLayouts/slideLayout15.xml"/><Relationship Id="rId1" Type="http://schemas.openxmlformats.org/officeDocument/2006/relationships/vmlDrawing" Target="../drawings/vmlDrawing5.vml"/><Relationship Id="rId6" Type="http://schemas.openxmlformats.org/officeDocument/2006/relationships/image" Target="../media/image19.wmf"/><Relationship Id="rId5" Type="http://schemas.openxmlformats.org/officeDocument/2006/relationships/oleObject" Target="../embeddings/oleObject17.bin"/><Relationship Id="rId4" Type="http://schemas.openxmlformats.org/officeDocument/2006/relationships/image" Target="../media/image18.wm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image" Target="../media/image23.jpeg"/><Relationship Id="rId7" Type="http://schemas.openxmlformats.org/officeDocument/2006/relationships/image" Target="../media/image22.wmf"/><Relationship Id="rId2" Type="http://schemas.openxmlformats.org/officeDocument/2006/relationships/slideLayout" Target="../slideLayouts/slideLayout15.xml"/><Relationship Id="rId1" Type="http://schemas.openxmlformats.org/officeDocument/2006/relationships/vmlDrawing" Target="../drawings/vmlDrawing6.vml"/><Relationship Id="rId6" Type="http://schemas.openxmlformats.org/officeDocument/2006/relationships/oleObject" Target="../embeddings/oleObject19.bin"/><Relationship Id="rId5" Type="http://schemas.openxmlformats.org/officeDocument/2006/relationships/image" Target="../media/image25.jpeg"/><Relationship Id="rId4" Type="http://schemas.openxmlformats.org/officeDocument/2006/relationships/image" Target="../media/image24.jpeg"/></Relationships>
</file>

<file path=ppt/slides/_rels/slide17.xml.rels><?xml version="1.0" encoding="UTF-8" standalone="yes"?>
<Relationships xmlns="http://schemas.openxmlformats.org/package/2006/relationships"><Relationship Id="rId3" Type="http://schemas.openxmlformats.org/officeDocument/2006/relationships/oleObject" Target="../embeddings/oleObject20.bin"/><Relationship Id="rId2" Type="http://schemas.openxmlformats.org/officeDocument/2006/relationships/slideLayout" Target="../slideLayouts/slideLayout15.xml"/><Relationship Id="rId1" Type="http://schemas.openxmlformats.org/officeDocument/2006/relationships/vmlDrawing" Target="../drawings/vmlDrawing7.vml"/><Relationship Id="rId6" Type="http://schemas.openxmlformats.org/officeDocument/2006/relationships/image" Target="../media/image27.wmf"/><Relationship Id="rId5" Type="http://schemas.openxmlformats.org/officeDocument/2006/relationships/oleObject" Target="../embeddings/oleObject21.bin"/><Relationship Id="rId4" Type="http://schemas.openxmlformats.org/officeDocument/2006/relationships/image" Target="../media/image26.wmf"/></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6.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3" Type="http://schemas.openxmlformats.org/officeDocument/2006/relationships/oleObject" Target="../embeddings/oleObject22.bin"/><Relationship Id="rId2" Type="http://schemas.openxmlformats.org/officeDocument/2006/relationships/slideLayout" Target="../slideLayouts/slideLayout15.xml"/><Relationship Id="rId1" Type="http://schemas.openxmlformats.org/officeDocument/2006/relationships/vmlDrawing" Target="../drawings/vmlDrawing8.vml"/><Relationship Id="rId6" Type="http://schemas.openxmlformats.org/officeDocument/2006/relationships/image" Target="../media/image31.wmf"/><Relationship Id="rId5" Type="http://schemas.openxmlformats.org/officeDocument/2006/relationships/oleObject" Target="../embeddings/oleObject23.bin"/><Relationship Id="rId4" Type="http://schemas.openxmlformats.org/officeDocument/2006/relationships/image" Target="../media/image30.wmf"/></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5.xml"/><Relationship Id="rId1" Type="http://schemas.openxmlformats.org/officeDocument/2006/relationships/vmlDrawing" Target="../drawings/vmlDrawing9.vml"/><Relationship Id="rId6" Type="http://schemas.openxmlformats.org/officeDocument/2006/relationships/image" Target="../media/image33.jpeg"/><Relationship Id="rId5" Type="http://schemas.openxmlformats.org/officeDocument/2006/relationships/image" Target="../media/image32.wmf"/><Relationship Id="rId4" Type="http://schemas.openxmlformats.org/officeDocument/2006/relationships/oleObject" Target="../embeddings/oleObject24.bin"/></Relationships>
</file>

<file path=ppt/slides/_rels/slide26.xml.rels><?xml version="1.0" encoding="UTF-8" standalone="yes"?>
<Relationships xmlns="http://schemas.openxmlformats.org/package/2006/relationships"><Relationship Id="rId8" Type="http://schemas.openxmlformats.org/officeDocument/2006/relationships/oleObject" Target="../embeddings/oleObject27.bin"/><Relationship Id="rId3" Type="http://schemas.openxmlformats.org/officeDocument/2006/relationships/notesSlide" Target="../notesSlides/notesSlide9.xml"/><Relationship Id="rId7" Type="http://schemas.openxmlformats.org/officeDocument/2006/relationships/image" Target="../media/image35.emf"/><Relationship Id="rId2" Type="http://schemas.openxmlformats.org/officeDocument/2006/relationships/slideLayout" Target="../slideLayouts/slideLayout15.xml"/><Relationship Id="rId1" Type="http://schemas.openxmlformats.org/officeDocument/2006/relationships/vmlDrawing" Target="../drawings/vmlDrawing10.vml"/><Relationship Id="rId6" Type="http://schemas.openxmlformats.org/officeDocument/2006/relationships/oleObject" Target="../embeddings/oleObject26.bin"/><Relationship Id="rId11" Type="http://schemas.openxmlformats.org/officeDocument/2006/relationships/image" Target="../media/image37.emf"/><Relationship Id="rId5" Type="http://schemas.openxmlformats.org/officeDocument/2006/relationships/image" Target="../media/image34.emf"/><Relationship Id="rId10" Type="http://schemas.openxmlformats.org/officeDocument/2006/relationships/oleObject" Target="../embeddings/oleObject28.bin"/><Relationship Id="rId4" Type="http://schemas.openxmlformats.org/officeDocument/2006/relationships/oleObject" Target="../embeddings/oleObject25.bin"/><Relationship Id="rId9" Type="http://schemas.openxmlformats.org/officeDocument/2006/relationships/image" Target="../media/image36.emf"/></Relationships>
</file>

<file path=ppt/slides/_rels/slide27.xml.rels><?xml version="1.0" encoding="UTF-8" standalone="yes"?>
<Relationships xmlns="http://schemas.openxmlformats.org/package/2006/relationships"><Relationship Id="rId3" Type="http://schemas.openxmlformats.org/officeDocument/2006/relationships/oleObject" Target="../embeddings/oleObject29.bin"/><Relationship Id="rId2" Type="http://schemas.openxmlformats.org/officeDocument/2006/relationships/slideLayout" Target="../slideLayouts/slideLayout15.xml"/><Relationship Id="rId1" Type="http://schemas.openxmlformats.org/officeDocument/2006/relationships/vmlDrawing" Target="../drawings/vmlDrawing11.vml"/><Relationship Id="rId4" Type="http://schemas.openxmlformats.org/officeDocument/2006/relationships/image" Target="../media/image38.wmf"/></Relationships>
</file>

<file path=ppt/slides/_rels/slide2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8" Type="http://schemas.openxmlformats.org/officeDocument/2006/relationships/oleObject" Target="../embeddings/oleObject32.bin"/><Relationship Id="rId13" Type="http://schemas.openxmlformats.org/officeDocument/2006/relationships/oleObject" Target="../embeddings/oleObject35.bin"/><Relationship Id="rId18" Type="http://schemas.openxmlformats.org/officeDocument/2006/relationships/oleObject" Target="../embeddings/oleObject38.bin"/><Relationship Id="rId3" Type="http://schemas.openxmlformats.org/officeDocument/2006/relationships/notesSlide" Target="../notesSlides/notesSlide11.xml"/><Relationship Id="rId7" Type="http://schemas.openxmlformats.org/officeDocument/2006/relationships/image" Target="../media/image45.wmf"/><Relationship Id="rId12" Type="http://schemas.openxmlformats.org/officeDocument/2006/relationships/oleObject" Target="../embeddings/oleObject34.bin"/><Relationship Id="rId17" Type="http://schemas.openxmlformats.org/officeDocument/2006/relationships/image" Target="../media/image49.wmf"/><Relationship Id="rId2" Type="http://schemas.openxmlformats.org/officeDocument/2006/relationships/slideLayout" Target="../slideLayouts/slideLayout15.xml"/><Relationship Id="rId16" Type="http://schemas.openxmlformats.org/officeDocument/2006/relationships/oleObject" Target="../embeddings/oleObject37.bin"/><Relationship Id="rId1" Type="http://schemas.openxmlformats.org/officeDocument/2006/relationships/vmlDrawing" Target="../drawings/vmlDrawing12.vml"/><Relationship Id="rId6" Type="http://schemas.openxmlformats.org/officeDocument/2006/relationships/oleObject" Target="../embeddings/oleObject31.bin"/><Relationship Id="rId11" Type="http://schemas.openxmlformats.org/officeDocument/2006/relationships/image" Target="../media/image47.wmf"/><Relationship Id="rId5" Type="http://schemas.openxmlformats.org/officeDocument/2006/relationships/image" Target="../media/image44.wmf"/><Relationship Id="rId15" Type="http://schemas.openxmlformats.org/officeDocument/2006/relationships/oleObject" Target="../embeddings/oleObject36.bin"/><Relationship Id="rId10" Type="http://schemas.openxmlformats.org/officeDocument/2006/relationships/oleObject" Target="../embeddings/oleObject33.bin"/><Relationship Id="rId19" Type="http://schemas.openxmlformats.org/officeDocument/2006/relationships/image" Target="../media/image50.wmf"/><Relationship Id="rId4" Type="http://schemas.openxmlformats.org/officeDocument/2006/relationships/oleObject" Target="../embeddings/oleObject30.bin"/><Relationship Id="rId9" Type="http://schemas.openxmlformats.org/officeDocument/2006/relationships/image" Target="../media/image46.wmf"/><Relationship Id="rId14" Type="http://schemas.openxmlformats.org/officeDocument/2006/relationships/image" Target="../media/image48.wm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notesSlide" Target="../notesSlides/notesSlide12.xml"/><Relationship Id="rId1" Type="http://schemas.openxmlformats.org/officeDocument/2006/relationships/slideLayout" Target="../slideLayouts/slideLayout10.xml"/><Relationship Id="rId4" Type="http://schemas.openxmlformats.org/officeDocument/2006/relationships/image" Target="../media/image52.emf"/></Relationships>
</file>

<file path=ppt/slides/_rels/slide37.xml.rels><?xml version="1.0" encoding="UTF-8" standalone="yes"?>
<Relationships xmlns="http://schemas.openxmlformats.org/package/2006/relationships"><Relationship Id="rId8" Type="http://schemas.openxmlformats.org/officeDocument/2006/relationships/oleObject" Target="../embeddings/oleObject41.bin"/><Relationship Id="rId3" Type="http://schemas.openxmlformats.org/officeDocument/2006/relationships/notesSlide" Target="../notesSlides/notesSlide13.xml"/><Relationship Id="rId7" Type="http://schemas.openxmlformats.org/officeDocument/2006/relationships/image" Target="../media/image54.wmf"/><Relationship Id="rId2" Type="http://schemas.openxmlformats.org/officeDocument/2006/relationships/slideLayout" Target="../slideLayouts/slideLayout15.xml"/><Relationship Id="rId1" Type="http://schemas.openxmlformats.org/officeDocument/2006/relationships/vmlDrawing" Target="../drawings/vmlDrawing13.vml"/><Relationship Id="rId6" Type="http://schemas.openxmlformats.org/officeDocument/2006/relationships/oleObject" Target="../embeddings/oleObject40.bin"/><Relationship Id="rId5" Type="http://schemas.openxmlformats.org/officeDocument/2006/relationships/image" Target="../media/image53.wmf"/><Relationship Id="rId4" Type="http://schemas.openxmlformats.org/officeDocument/2006/relationships/oleObject" Target="../embeddings/oleObject39.bin"/><Relationship Id="rId9" Type="http://schemas.openxmlformats.org/officeDocument/2006/relationships/image" Target="../media/image55.em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3" Type="http://schemas.openxmlformats.org/officeDocument/2006/relationships/hyperlink" Target="https://blog.csdn.net/qq_27825451/article/details/94436488" TargetMode="External"/><Relationship Id="rId2" Type="http://schemas.openxmlformats.org/officeDocument/2006/relationships/image" Target="../media/image56.png"/><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7" Type="http://schemas.openxmlformats.org/officeDocument/2006/relationships/oleObject" Target="../embeddings/oleObject3.bin"/><Relationship Id="rId2" Type="http://schemas.openxmlformats.org/officeDocument/2006/relationships/slideLayout" Target="../slideLayouts/slideLayout15.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8.emf"/><Relationship Id="rId4" Type="http://schemas.openxmlformats.org/officeDocument/2006/relationships/oleObject" Target="../embeddings/oleObject1.bin"/></Relationships>
</file>

<file path=ppt/slides/_rels/slide40.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hyperlink" Target="https://science.sciencemag.org/content/344/6191/1492" TargetMode="External"/><Relationship Id="rId1" Type="http://schemas.openxmlformats.org/officeDocument/2006/relationships/slideLayout" Target="../slideLayouts/slideLayout15.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6.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7" Type="http://schemas.openxmlformats.org/officeDocument/2006/relationships/oleObject" Target="../embeddings/oleObject6.bin"/><Relationship Id="rId2" Type="http://schemas.openxmlformats.org/officeDocument/2006/relationships/slideLayout" Target="../slideLayouts/slideLayout15.xml"/><Relationship Id="rId1" Type="http://schemas.openxmlformats.org/officeDocument/2006/relationships/vmlDrawing" Target="../drawings/vmlDrawing2.vml"/><Relationship Id="rId6" Type="http://schemas.openxmlformats.org/officeDocument/2006/relationships/oleObject" Target="../embeddings/oleObject5.bin"/><Relationship Id="rId5" Type="http://schemas.openxmlformats.org/officeDocument/2006/relationships/image" Target="../media/image8.emf"/><Relationship Id="rId4" Type="http://schemas.openxmlformats.org/officeDocument/2006/relationships/oleObject" Target="../embeddings/oleObject4.bin"/></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8" Type="http://schemas.openxmlformats.org/officeDocument/2006/relationships/image" Target="../media/image11.wmf"/><Relationship Id="rId13" Type="http://schemas.openxmlformats.org/officeDocument/2006/relationships/oleObject" Target="../embeddings/oleObject12.bin"/><Relationship Id="rId3" Type="http://schemas.openxmlformats.org/officeDocument/2006/relationships/oleObject" Target="../embeddings/oleObject7.bin"/><Relationship Id="rId7" Type="http://schemas.openxmlformats.org/officeDocument/2006/relationships/oleObject" Target="../embeddings/oleObject9.bin"/><Relationship Id="rId12" Type="http://schemas.openxmlformats.org/officeDocument/2006/relationships/image" Target="../media/image13.wmf"/><Relationship Id="rId2" Type="http://schemas.openxmlformats.org/officeDocument/2006/relationships/slideLayout" Target="../slideLayouts/slideLayout15.xml"/><Relationship Id="rId1" Type="http://schemas.openxmlformats.org/officeDocument/2006/relationships/vmlDrawing" Target="../drawings/vmlDrawing3.vml"/><Relationship Id="rId6" Type="http://schemas.openxmlformats.org/officeDocument/2006/relationships/image" Target="../media/image10.wmf"/><Relationship Id="rId11" Type="http://schemas.openxmlformats.org/officeDocument/2006/relationships/oleObject" Target="../embeddings/oleObject11.bin"/><Relationship Id="rId5" Type="http://schemas.openxmlformats.org/officeDocument/2006/relationships/oleObject" Target="../embeddings/oleObject8.bin"/><Relationship Id="rId10" Type="http://schemas.openxmlformats.org/officeDocument/2006/relationships/image" Target="../media/image12.wmf"/><Relationship Id="rId4" Type="http://schemas.openxmlformats.org/officeDocument/2006/relationships/image" Target="../media/image9.wmf"/><Relationship Id="rId9" Type="http://schemas.openxmlformats.org/officeDocument/2006/relationships/oleObject" Target="../embeddings/oleObject10.bin"/><Relationship Id="rId14" Type="http://schemas.openxmlformats.org/officeDocument/2006/relationships/image" Target="../media/image14.wmf"/></Relationships>
</file>

<file path=ppt/slides/_rels/slide9.xml.rels><?xml version="1.0" encoding="UTF-8" standalone="yes"?>
<Relationships xmlns="http://schemas.openxmlformats.org/package/2006/relationships"><Relationship Id="rId2" Type="http://schemas.openxmlformats.org/officeDocument/2006/relationships/hyperlink" Target="http://glaros.dtc.umn.edu/gkhome/node/152" TargetMode="Externa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8"/>
          <p:cNvSpPr txBox="1"/>
          <p:nvPr/>
        </p:nvSpPr>
        <p:spPr>
          <a:xfrm>
            <a:off x="1104321" y="2122992"/>
            <a:ext cx="5784180" cy="1508105"/>
          </a:xfrm>
          <a:prstGeom prst="rect">
            <a:avLst/>
          </a:prstGeom>
          <a:noFill/>
        </p:spPr>
        <p:txBody>
          <a:bodyPr wrap="square" rtlCol="0">
            <a:spAutoFit/>
          </a:bodyPr>
          <a:lstStyle/>
          <a:p>
            <a:pPr algn="ctr"/>
            <a:r>
              <a:rPr lang="zh-CN" altLang="en-US" sz="4800" b="1" dirty="0">
                <a:solidFill>
                  <a:srgbClr val="526188"/>
                </a:solidFill>
                <a:latin typeface="微软雅黑" panose="020B0503020204020204" pitchFamily="34" charset="-122"/>
                <a:ea typeface="微软雅黑" panose="020B0503020204020204" pitchFamily="34" charset="-122"/>
              </a:rPr>
              <a:t>数据挖掘 </a:t>
            </a:r>
            <a:endParaRPr lang="en-US" altLang="zh-CN" sz="4800" b="1" dirty="0">
              <a:solidFill>
                <a:srgbClr val="526188"/>
              </a:solidFill>
              <a:latin typeface="微软雅黑" panose="020B0503020204020204" pitchFamily="34" charset="-122"/>
              <a:ea typeface="微软雅黑" panose="020B0503020204020204" pitchFamily="34" charset="-122"/>
            </a:endParaRPr>
          </a:p>
          <a:p>
            <a:pPr algn="ctr"/>
            <a:r>
              <a:rPr lang="zh-CN" altLang="en-US" sz="4400" b="1" dirty="0">
                <a:solidFill>
                  <a:srgbClr val="526188"/>
                </a:solidFill>
                <a:latin typeface="微软雅黑" panose="020B0503020204020204" pitchFamily="34" charset="-122"/>
                <a:ea typeface="微软雅黑" panose="020B0503020204020204" pitchFamily="34" charset="-122"/>
              </a:rPr>
              <a:t>第十讲</a:t>
            </a:r>
            <a:r>
              <a:rPr lang="en-US" altLang="zh-CN" sz="4400" b="1" dirty="0">
                <a:solidFill>
                  <a:srgbClr val="526188"/>
                </a:solidFill>
                <a:latin typeface="微软雅黑" panose="020B0503020204020204" pitchFamily="34" charset="-122"/>
                <a:ea typeface="微软雅黑" panose="020B0503020204020204" pitchFamily="34" charset="-122"/>
              </a:rPr>
              <a:t>·</a:t>
            </a:r>
            <a:r>
              <a:rPr lang="zh-CN" altLang="en-US" sz="4400" b="1" dirty="0">
                <a:solidFill>
                  <a:srgbClr val="526188"/>
                </a:solidFill>
                <a:latin typeface="微软雅黑" panose="020B0503020204020204" pitchFamily="34" charset="-122"/>
                <a:ea typeface="微软雅黑" panose="020B0503020204020204" pitchFamily="34" charset="-122"/>
              </a:rPr>
              <a:t> 聚类基础</a:t>
            </a:r>
          </a:p>
        </p:txBody>
      </p:sp>
      <p:cxnSp>
        <p:nvCxnSpPr>
          <p:cNvPr id="24" name="直接连接符 23"/>
          <p:cNvCxnSpPr>
            <a:cxnSpLocks/>
          </p:cNvCxnSpPr>
          <p:nvPr/>
        </p:nvCxnSpPr>
        <p:spPr>
          <a:xfrm>
            <a:off x="1424157" y="3874122"/>
            <a:ext cx="5144509" cy="0"/>
          </a:xfrm>
          <a:prstGeom prst="line">
            <a:avLst/>
          </a:prstGeom>
          <a:ln w="31750">
            <a:solidFill>
              <a:srgbClr val="526188"/>
            </a:solidFill>
          </a:ln>
        </p:spPr>
        <p:style>
          <a:lnRef idx="1">
            <a:schemeClr val="accent1"/>
          </a:lnRef>
          <a:fillRef idx="0">
            <a:schemeClr val="accent1"/>
          </a:fillRef>
          <a:effectRef idx="0">
            <a:schemeClr val="accent1"/>
          </a:effectRef>
          <a:fontRef idx="minor">
            <a:schemeClr val="tx1"/>
          </a:fontRef>
        </p:style>
      </p:cxnSp>
      <p:grpSp>
        <p:nvGrpSpPr>
          <p:cNvPr id="2" name="组合 1"/>
          <p:cNvGrpSpPr/>
          <p:nvPr/>
        </p:nvGrpSpPr>
        <p:grpSpPr>
          <a:xfrm>
            <a:off x="7749914" y="1288966"/>
            <a:ext cx="4195043" cy="4280068"/>
            <a:chOff x="6698566" y="879190"/>
            <a:chExt cx="5376171" cy="5485135"/>
          </a:xfrm>
        </p:grpSpPr>
        <p:pic>
          <p:nvPicPr>
            <p:cNvPr id="35" name="图片 34"/>
            <p:cNvPicPr>
              <a:picLocks noChangeAspect="1"/>
            </p:cNvPicPr>
            <p:nvPr/>
          </p:nvPicPr>
          <p:blipFill>
            <a:blip r:embed="rId3"/>
            <a:stretch>
              <a:fillRect/>
            </a:stretch>
          </p:blipFill>
          <p:spPr>
            <a:xfrm>
              <a:off x="8811925" y="5470844"/>
              <a:ext cx="573074" cy="652329"/>
            </a:xfrm>
            <a:prstGeom prst="rect">
              <a:avLst/>
            </a:prstGeom>
          </p:spPr>
        </p:pic>
        <p:pic>
          <p:nvPicPr>
            <p:cNvPr id="33" name="图片 32"/>
            <p:cNvPicPr>
              <a:picLocks noChangeAspect="1"/>
            </p:cNvPicPr>
            <p:nvPr/>
          </p:nvPicPr>
          <p:blipFill>
            <a:blip r:embed="rId4"/>
            <a:stretch>
              <a:fillRect/>
            </a:stretch>
          </p:blipFill>
          <p:spPr>
            <a:xfrm>
              <a:off x="7483297" y="4565510"/>
              <a:ext cx="1438781" cy="1231499"/>
            </a:xfrm>
            <a:prstGeom prst="rect">
              <a:avLst/>
            </a:prstGeom>
          </p:spPr>
        </p:pic>
        <p:pic>
          <p:nvPicPr>
            <p:cNvPr id="31" name="图片 30"/>
            <p:cNvPicPr>
              <a:picLocks noChangeAspect="1"/>
            </p:cNvPicPr>
            <p:nvPr/>
          </p:nvPicPr>
          <p:blipFill>
            <a:blip r:embed="rId5"/>
            <a:stretch>
              <a:fillRect/>
            </a:stretch>
          </p:blipFill>
          <p:spPr>
            <a:xfrm>
              <a:off x="6698566" y="879190"/>
              <a:ext cx="3828620" cy="3298222"/>
            </a:xfrm>
            <a:prstGeom prst="rect">
              <a:avLst/>
            </a:prstGeom>
          </p:spPr>
        </p:pic>
        <p:pic>
          <p:nvPicPr>
            <p:cNvPr id="9" name="图片 8"/>
            <p:cNvPicPr>
              <a:picLocks noChangeAspect="1"/>
            </p:cNvPicPr>
            <p:nvPr/>
          </p:nvPicPr>
          <p:blipFill>
            <a:blip r:embed="rId6">
              <a:duotone>
                <a:prstClr val="black"/>
                <a:srgbClr val="D9C3A5">
                  <a:tint val="50000"/>
                  <a:satMod val="180000"/>
                </a:srgbClr>
              </a:duotone>
            </a:blip>
            <a:stretch>
              <a:fillRect/>
            </a:stretch>
          </p:blipFill>
          <p:spPr>
            <a:xfrm>
              <a:off x="8574362" y="1163521"/>
              <a:ext cx="2962913" cy="2091109"/>
            </a:xfrm>
            <a:prstGeom prst="rect">
              <a:avLst/>
            </a:prstGeom>
          </p:spPr>
        </p:pic>
        <p:pic>
          <p:nvPicPr>
            <p:cNvPr id="32" name="图片 31"/>
            <p:cNvPicPr>
              <a:picLocks noChangeAspect="1"/>
            </p:cNvPicPr>
            <p:nvPr/>
          </p:nvPicPr>
          <p:blipFill>
            <a:blip r:embed="rId7"/>
            <a:stretch>
              <a:fillRect/>
            </a:stretch>
          </p:blipFill>
          <p:spPr>
            <a:xfrm>
              <a:off x="8520461" y="3297771"/>
              <a:ext cx="3554276" cy="3066554"/>
            </a:xfrm>
            <a:prstGeom prst="rect">
              <a:avLst/>
            </a:prstGeom>
          </p:spPr>
        </p:pic>
      </p:grpSp>
    </p:spTree>
    <p:extLst>
      <p:ext uri="{BB962C8B-B14F-4D97-AF65-F5344CB8AC3E}">
        <p14:creationId xmlns:p14="http://schemas.microsoft.com/office/powerpoint/2010/main" val="1591436237"/>
      </p:ext>
    </p:extLst>
  </p:cSld>
  <p:clrMapOvr>
    <a:masterClrMapping/>
  </p:clrMapOvr>
  <mc:AlternateContent xmlns:mc="http://schemas.openxmlformats.org/markup-compatibility/2006" xmlns:p14="http://schemas.microsoft.com/office/powerpoint/2010/main">
    <mc:Choice Requires="p14">
      <p:transition p14:dur="10" advTm="45381"/>
    </mc:Choice>
    <mc:Fallback xmlns="">
      <p:transition advTm="45381"/>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4" name="灯片编号占位符 7"/>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just">
              <a:spcBef>
                <a:spcPct val="20000"/>
              </a:spcBef>
              <a:buClr>
                <a:schemeClr val="tx2"/>
              </a:buClr>
              <a:buFont typeface="Wingdings" panose="05000000000000000000" pitchFamily="2" charset="2"/>
              <a:buChar char="v"/>
              <a:defRPr sz="2500">
                <a:solidFill>
                  <a:schemeClr val="tx1"/>
                </a:solidFill>
                <a:latin typeface="Times New Roman" panose="02020603050405020304" pitchFamily="18" charset="0"/>
                <a:ea typeface="华文楷体" panose="02010600040101010101" pitchFamily="2" charset="-122"/>
              </a:defRPr>
            </a:lvl1pPr>
            <a:lvl2pPr marL="742950" indent="-285750" algn="just">
              <a:spcBef>
                <a:spcPct val="20000"/>
              </a:spcBef>
              <a:buClr>
                <a:schemeClr val="accent1"/>
              </a:buClr>
              <a:buFont typeface="Wingdings" panose="05000000000000000000" pitchFamily="2" charset="2"/>
              <a:buChar char="§"/>
              <a:defRPr sz="2400">
                <a:solidFill>
                  <a:schemeClr val="tx1"/>
                </a:solidFill>
                <a:latin typeface="Times New Roman" panose="02020603050405020304" pitchFamily="18" charset="0"/>
                <a:ea typeface="华文楷体" panose="02010600040101010101" pitchFamily="2" charset="-122"/>
              </a:defRPr>
            </a:lvl2pPr>
            <a:lvl3pPr marL="1143000" indent="-228600" algn="just">
              <a:spcBef>
                <a:spcPct val="20000"/>
              </a:spcBef>
              <a:buClr>
                <a:schemeClr val="tx1"/>
              </a:buClr>
              <a:buChar char="•"/>
              <a:defRPr sz="2200">
                <a:solidFill>
                  <a:schemeClr val="tx1"/>
                </a:solidFill>
                <a:latin typeface="Times New Roman" panose="02020603050405020304" pitchFamily="18" charset="0"/>
                <a:ea typeface="华文楷体" panose="0201060004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楷体_GB2312" pitchFamily="49" charset="-122"/>
              </a:defRPr>
            </a:lvl4pPr>
            <a:lvl5pPr marL="2057400" indent="-228600">
              <a:spcBef>
                <a:spcPct val="20000"/>
              </a:spcBef>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9pPr>
          </a:lstStyle>
          <a:p>
            <a:pPr algn="r">
              <a:spcBef>
                <a:spcPct val="0"/>
              </a:spcBef>
              <a:buClrTx/>
              <a:buFontTx/>
              <a:buNone/>
            </a:pPr>
            <a:fld id="{D8F5B1AA-EDAF-40D8-A936-EAAF0999D32D}" type="slidenum">
              <a:rPr lang="zh-CN" altLang="en-US" sz="1400">
                <a:latin typeface="Arial" panose="020B0604020202020204" pitchFamily="34" charset="0"/>
                <a:ea typeface="楷体_GB2312" pitchFamily="49" charset="-122"/>
              </a:rPr>
              <a:pPr algn="r">
                <a:spcBef>
                  <a:spcPct val="0"/>
                </a:spcBef>
                <a:buClrTx/>
                <a:buFontTx/>
                <a:buNone/>
              </a:pPr>
              <a:t>10</a:t>
            </a:fld>
            <a:endParaRPr lang="zh-CN" altLang="en-US" sz="1400">
              <a:latin typeface="Arial" panose="020B0604020202020204" pitchFamily="34" charset="0"/>
              <a:ea typeface="楷体_GB2312" pitchFamily="49" charset="-122"/>
            </a:endParaRPr>
          </a:p>
        </p:txBody>
      </p:sp>
      <p:sp>
        <p:nvSpPr>
          <p:cNvPr id="40962" name="标题 1"/>
          <p:cNvSpPr>
            <a:spLocks noGrp="1" noChangeArrowheads="1"/>
          </p:cNvSpPr>
          <p:nvPr>
            <p:ph type="title"/>
          </p:nvPr>
        </p:nvSpPr>
        <p:spPr/>
        <p:txBody>
          <a:bodyPr>
            <a:normAutofit/>
          </a:bodyPr>
          <a:lstStyle/>
          <a:p>
            <a:pPr eaLnBrk="1" hangingPunct="1"/>
            <a:r>
              <a:rPr lang="en-US" altLang="zh-CN" sz="3600" dirty="0" err="1">
                <a:latin typeface="Times New Roman" charset="0"/>
                <a:ea typeface="华文楷体" charset="0"/>
                <a:cs typeface="华文楷体" charset="0"/>
              </a:rPr>
              <a:t>BIRCH</a:t>
            </a:r>
            <a:r>
              <a:rPr sz="3600" dirty="0" err="1">
                <a:latin typeface="Times New Roman" charset="0"/>
                <a:ea typeface="华文楷体" charset="0"/>
                <a:cs typeface="华文楷体" charset="0"/>
              </a:rPr>
              <a:t>：使用聚类特征树的多阶段聚类</a:t>
            </a:r>
            <a:endParaRPr sz="3600" dirty="0">
              <a:latin typeface="Times New Roman" charset="0"/>
              <a:ea typeface="华文楷体" charset="0"/>
              <a:cs typeface="华文楷体" charset="0"/>
            </a:endParaRPr>
          </a:p>
        </p:txBody>
      </p:sp>
      <p:sp>
        <p:nvSpPr>
          <p:cNvPr id="40963" name="内容占位符 2"/>
          <p:cNvSpPr>
            <a:spLocks noGrp="1" noChangeArrowheads="1"/>
          </p:cNvSpPr>
          <p:nvPr>
            <p:ph sz="quarter" idx="13"/>
          </p:nvPr>
        </p:nvSpPr>
        <p:spPr/>
        <p:txBody>
          <a:bodyPr>
            <a:normAutofit/>
          </a:bodyPr>
          <a:lstStyle/>
          <a:p>
            <a:pPr eaLnBrk="1" hangingPunct="1"/>
            <a:r>
              <a:rPr sz="2400" b="1" dirty="0" err="1">
                <a:solidFill>
                  <a:srgbClr val="0000FF"/>
                </a:solidFill>
              </a:rPr>
              <a:t>聚类特征（</a:t>
            </a:r>
            <a:r>
              <a:rPr lang="en-US" altLang="zh-CN" sz="2400" b="1" dirty="0" err="1">
                <a:solidFill>
                  <a:srgbClr val="0000FF"/>
                </a:solidFill>
              </a:rPr>
              <a:t>CF</a:t>
            </a:r>
            <a:r>
              <a:rPr sz="2400" b="1" dirty="0">
                <a:solidFill>
                  <a:srgbClr val="0000FF"/>
                </a:solidFill>
              </a:rPr>
              <a:t>）：</a:t>
            </a:r>
            <a:r>
              <a:rPr sz="2400" dirty="0" err="1"/>
              <a:t>一个三维向量，汇总对象簇的信息。给定簇中</a:t>
            </a:r>
            <a:r>
              <a:rPr lang="en-US" altLang="zh-CN" sz="2400" dirty="0" err="1"/>
              <a:t>n</a:t>
            </a:r>
            <a:r>
              <a:rPr sz="2400" dirty="0" err="1"/>
              <a:t>个</a:t>
            </a:r>
            <a:r>
              <a:rPr lang="en-US" altLang="zh-CN" sz="2400" dirty="0" err="1"/>
              <a:t>d</a:t>
            </a:r>
            <a:r>
              <a:rPr sz="2400" dirty="0" err="1"/>
              <a:t>维对象或点</a:t>
            </a:r>
            <a:r>
              <a:rPr lang="en-US" altLang="zh-CN" sz="2400" dirty="0"/>
              <a:t>{x</a:t>
            </a:r>
            <a:r>
              <a:rPr lang="en-US" altLang="zh-CN" sz="2400" baseline="-25000" dirty="0"/>
              <a:t>i</a:t>
            </a:r>
            <a:r>
              <a:rPr lang="en-US" altLang="zh-CN" sz="2400" dirty="0"/>
              <a:t>}</a:t>
            </a:r>
            <a:r>
              <a:rPr sz="2400" dirty="0"/>
              <a:t>，</a:t>
            </a:r>
            <a:r>
              <a:rPr sz="2400" dirty="0" err="1"/>
              <a:t>则该簇的</a:t>
            </a:r>
            <a:r>
              <a:rPr lang="en-US" altLang="zh-CN" sz="2400" dirty="0" err="1"/>
              <a:t>CF</a:t>
            </a:r>
            <a:r>
              <a:rPr sz="2400" dirty="0" err="1"/>
              <a:t>定义如下</a:t>
            </a:r>
            <a:r>
              <a:rPr sz="2400" dirty="0"/>
              <a:t>：</a:t>
            </a:r>
            <a:endParaRPr lang="en-US" altLang="zh-CN" sz="2400" dirty="0"/>
          </a:p>
          <a:p>
            <a:pPr eaLnBrk="1" hangingPunct="1"/>
            <a:endParaRPr lang="en-US" altLang="zh-CN" sz="2400" dirty="0"/>
          </a:p>
          <a:p>
            <a:pPr eaLnBrk="1" hangingPunct="1">
              <a:buFont typeface="Wingdings" panose="05000000000000000000" pitchFamily="2" charset="2"/>
              <a:buNone/>
            </a:pPr>
            <a:r>
              <a:rPr sz="2400" dirty="0"/>
              <a:t>    </a:t>
            </a:r>
            <a:r>
              <a:rPr sz="2000" dirty="0" err="1"/>
              <a:t>其中，</a:t>
            </a:r>
            <a:r>
              <a:rPr lang="en-US" altLang="zh-CN" sz="2000" dirty="0" err="1"/>
              <a:t>n</a:t>
            </a:r>
            <a:r>
              <a:rPr sz="2000" dirty="0" err="1"/>
              <a:t>是簇中点的数目，</a:t>
            </a:r>
            <a:r>
              <a:rPr lang="en-US" altLang="zh-CN" sz="2400" dirty="0" err="1"/>
              <a:t>LS</a:t>
            </a:r>
            <a:r>
              <a:rPr sz="2000" dirty="0" err="1"/>
              <a:t>是</a:t>
            </a:r>
            <a:r>
              <a:rPr lang="en-US" altLang="zh-CN" sz="2000" dirty="0" err="1"/>
              <a:t>n</a:t>
            </a:r>
            <a:r>
              <a:rPr sz="2000" dirty="0" err="1"/>
              <a:t>个点的线性和（即</a:t>
            </a:r>
            <a:r>
              <a:rPr sz="2000" dirty="0"/>
              <a:t>              ），</a:t>
            </a:r>
            <a:r>
              <a:rPr lang="en-US" altLang="zh-CN" sz="2400" dirty="0" err="1"/>
              <a:t>SS</a:t>
            </a:r>
            <a:r>
              <a:rPr sz="2000" dirty="0" err="1"/>
              <a:t>是数据点的平方和（即</a:t>
            </a:r>
            <a:r>
              <a:rPr sz="2000" dirty="0"/>
              <a:t>              ）</a:t>
            </a:r>
          </a:p>
          <a:p>
            <a:pPr lvl="1"/>
            <a:endParaRPr lang="en-US" sz="2000" dirty="0">
              <a:solidFill>
                <a:srgbClr val="FF0000"/>
              </a:solidFill>
            </a:endParaRPr>
          </a:p>
          <a:p>
            <a:pPr lvl="1"/>
            <a:r>
              <a:rPr sz="2000" dirty="0" err="1">
                <a:solidFill>
                  <a:srgbClr val="FF0000"/>
                </a:solidFill>
              </a:rPr>
              <a:t>聚类特征是对簇的统计汇总</a:t>
            </a:r>
            <a:r>
              <a:rPr lang="en-US" sz="2000" dirty="0">
                <a:solidFill>
                  <a:srgbClr val="FF0000"/>
                </a:solidFill>
              </a:rPr>
              <a:t>, </a:t>
            </a:r>
            <a:r>
              <a:rPr sz="2000" dirty="0" err="1"/>
              <a:t>统计学观点来看，是簇的零阶矩、一阶矩和二阶矩，是可加的</a:t>
            </a:r>
            <a:r>
              <a:rPr sz="2000" dirty="0"/>
              <a:t>。</a:t>
            </a:r>
            <a:endParaRPr lang="en-US" sz="2000" dirty="0"/>
          </a:p>
          <a:p>
            <a:pPr lvl="1" eaLnBrk="1" hangingPunct="1"/>
            <a:r>
              <a:rPr sz="2000" dirty="0" err="1"/>
              <a:t>在</a:t>
            </a:r>
            <a:r>
              <a:rPr lang="en-US" altLang="zh-CN" sz="2000" dirty="0" err="1"/>
              <a:t>BIRCH</a:t>
            </a:r>
            <a:r>
              <a:rPr sz="2000" dirty="0" err="1"/>
              <a:t>中做出聚类决策所需要的一切度量值</a:t>
            </a:r>
            <a:r>
              <a:rPr lang="en-US" sz="2000" dirty="0"/>
              <a:t>, </a:t>
            </a:r>
            <a:r>
              <a:rPr sz="2000" dirty="0" err="1"/>
              <a:t>都可以通过足够的聚类特征计算</a:t>
            </a:r>
            <a:r>
              <a:rPr sz="2000" dirty="0"/>
              <a:t>。</a:t>
            </a:r>
            <a:endParaRPr lang="en-US" sz="2000" dirty="0"/>
          </a:p>
          <a:p>
            <a:pPr lvl="1"/>
            <a:r>
              <a:rPr sz="2000" dirty="0" err="1"/>
              <a:t>通过使用聚类特征来汇总对象簇的信息</a:t>
            </a:r>
            <a:r>
              <a:rPr sz="2000" dirty="0"/>
              <a:t>，</a:t>
            </a:r>
            <a:r>
              <a:rPr lang="en-US" altLang="zh-CN" sz="2000" dirty="0"/>
              <a:t> </a:t>
            </a:r>
            <a:r>
              <a:rPr sz="2000" dirty="0" err="1"/>
              <a:t>避免存储所有对象，有效利用存储空间</a:t>
            </a:r>
            <a:r>
              <a:rPr sz="2000" dirty="0"/>
              <a:t>。</a:t>
            </a:r>
          </a:p>
        </p:txBody>
      </p:sp>
      <p:graphicFrame>
        <p:nvGraphicFramePr>
          <p:cNvPr id="40965" name="Object 2"/>
          <p:cNvGraphicFramePr>
            <a:graphicFrameLocks noChangeAspect="1"/>
          </p:cNvGraphicFramePr>
          <p:nvPr>
            <p:extLst>
              <p:ext uri="{D42A27DB-BD31-4B8C-83A1-F6EECF244321}">
                <p14:modId xmlns:p14="http://schemas.microsoft.com/office/powerpoint/2010/main" val="2150222037"/>
              </p:ext>
            </p:extLst>
          </p:nvPr>
        </p:nvGraphicFramePr>
        <p:xfrm>
          <a:off x="4003703" y="2441634"/>
          <a:ext cx="3000375" cy="522288"/>
        </p:xfrm>
        <a:graphic>
          <a:graphicData uri="http://schemas.openxmlformats.org/presentationml/2006/ole">
            <mc:AlternateContent xmlns:mc="http://schemas.openxmlformats.org/markup-compatibility/2006">
              <mc:Choice xmlns:v="urn:schemas-microsoft-com:vml" Requires="v">
                <p:oleObj spid="_x0000_s239467" name="公式" r:id="rId3" imgW="1143000" imgH="203200" progId="Equation.3">
                  <p:embed/>
                </p:oleObj>
              </mc:Choice>
              <mc:Fallback>
                <p:oleObj name="公式" r:id="rId3" imgW="1143000" imgH="203200" progId="Equation.3">
                  <p:embed/>
                  <p:pic>
                    <p:nvPicPr>
                      <p:cNvPr id="40965"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03703" y="2441634"/>
                        <a:ext cx="3000375" cy="522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0966" name="Object 3"/>
          <p:cNvGraphicFramePr>
            <a:graphicFrameLocks noChangeAspect="1"/>
          </p:cNvGraphicFramePr>
          <p:nvPr>
            <p:extLst>
              <p:ext uri="{D42A27DB-BD31-4B8C-83A1-F6EECF244321}">
                <p14:modId xmlns:p14="http://schemas.microsoft.com/office/powerpoint/2010/main" val="866354219"/>
              </p:ext>
            </p:extLst>
          </p:nvPr>
        </p:nvGraphicFramePr>
        <p:xfrm>
          <a:off x="6273607" y="3132984"/>
          <a:ext cx="785813" cy="423862"/>
        </p:xfrm>
        <a:graphic>
          <a:graphicData uri="http://schemas.openxmlformats.org/presentationml/2006/ole">
            <mc:AlternateContent xmlns:mc="http://schemas.openxmlformats.org/markup-compatibility/2006">
              <mc:Choice xmlns:v="urn:schemas-microsoft-com:vml" Requires="v">
                <p:oleObj spid="_x0000_s239468" name="公式" r:id="rId5" imgW="457200" imgH="292100" progId="Equation.3">
                  <p:embed/>
                </p:oleObj>
              </mc:Choice>
              <mc:Fallback>
                <p:oleObj name="公式" r:id="rId5" imgW="457200" imgH="292100" progId="Equation.3">
                  <p:embed/>
                  <p:pic>
                    <p:nvPicPr>
                      <p:cNvPr id="40966"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73607" y="3132984"/>
                        <a:ext cx="785813" cy="4238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0967" name="Object 4"/>
          <p:cNvGraphicFramePr>
            <a:graphicFrameLocks noChangeAspect="1"/>
          </p:cNvGraphicFramePr>
          <p:nvPr>
            <p:extLst>
              <p:ext uri="{D42A27DB-BD31-4B8C-83A1-F6EECF244321}">
                <p14:modId xmlns:p14="http://schemas.microsoft.com/office/powerpoint/2010/main" val="3785267454"/>
              </p:ext>
            </p:extLst>
          </p:nvPr>
        </p:nvGraphicFramePr>
        <p:xfrm>
          <a:off x="10407030" y="3166321"/>
          <a:ext cx="714375" cy="357187"/>
        </p:xfrm>
        <a:graphic>
          <a:graphicData uri="http://schemas.openxmlformats.org/presentationml/2006/ole">
            <mc:AlternateContent xmlns:mc="http://schemas.openxmlformats.org/markup-compatibility/2006">
              <mc:Choice xmlns:v="urn:schemas-microsoft-com:vml" Requires="v">
                <p:oleObj spid="_x0000_s239469" name="公式" r:id="rId7" imgW="495085" imgH="291973" progId="Equation.3">
                  <p:embed/>
                </p:oleObj>
              </mc:Choice>
              <mc:Fallback>
                <p:oleObj name="公式" r:id="rId7" imgW="495085" imgH="291973" progId="Equation.3">
                  <p:embed/>
                  <p:pic>
                    <p:nvPicPr>
                      <p:cNvPr id="40967"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407030" y="3166321"/>
                        <a:ext cx="714375" cy="3571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 name="页脚占位符 1">
            <a:extLst>
              <a:ext uri="{FF2B5EF4-FFF2-40B4-BE49-F238E27FC236}">
                <a16:creationId xmlns:a16="http://schemas.microsoft.com/office/drawing/2014/main" id="{4B83ADF0-032A-4441-9911-CCF2D6C841F4}"/>
              </a:ext>
            </a:extLst>
          </p:cNvPr>
          <p:cNvSpPr txBox="1">
            <a:spLocks/>
          </p:cNvSpPr>
          <p:nvPr/>
        </p:nvSpPr>
        <p:spPr>
          <a:xfrm>
            <a:off x="3962239" y="6286418"/>
            <a:ext cx="4114800" cy="365125"/>
          </a:xfrm>
          <a:prstGeom prst="rect">
            <a:avLst/>
          </a:prstGeom>
        </p:spPr>
        <p:txBody>
          <a:bodyPr vert="horz" lIns="91440" tIns="45720" rIns="91440" bIns="45720" rtlCol="0" anchor="ctr"/>
          <a:lstStyle>
            <a:defPPr>
              <a:defRPr lang="zh-CN"/>
            </a:defPPr>
            <a:lvl1pPr marL="0" algn="ctr" defTabSz="914377" rtl="0" eaLnBrk="1" latinLnBrk="0" hangingPunct="1">
              <a:defRPr sz="1200" kern="1200">
                <a:solidFill>
                  <a:schemeClr val="tx1">
                    <a:tint val="75000"/>
                  </a:schemeClr>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tint val="75000"/>
                  </a:prstClr>
                </a:solidFill>
                <a:effectLst/>
                <a:uLnTx/>
                <a:uFillTx/>
                <a:latin typeface="Calibri" panose="020F0502020204030204"/>
                <a:ea typeface="等线" panose="02010600030101010101" pitchFamily="2" charset="-122"/>
                <a:cs typeface="+mn-cs"/>
              </a:rPr>
              <a:t>人工智能学院           数据挖掘                课程团队</a:t>
            </a: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46384050"/>
      </p:ext>
    </p:extLst>
  </p:cSld>
  <p:clrMapOvr>
    <a:masterClrMapping/>
  </p:clrMapOvr>
  <mc:AlternateContent xmlns:mc="http://schemas.openxmlformats.org/markup-compatibility/2006" xmlns:p14="http://schemas.microsoft.com/office/powerpoint/2010/main">
    <mc:Choice Requires="p14">
      <p:transition p14:dur="0" advTm="76600"/>
    </mc:Choice>
    <mc:Fallback xmlns="">
      <p:transition advTm="76600"/>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8" name="灯片编号占位符 6"/>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just">
              <a:spcBef>
                <a:spcPct val="20000"/>
              </a:spcBef>
              <a:buClr>
                <a:schemeClr val="tx2"/>
              </a:buClr>
              <a:buFont typeface="Wingdings" panose="05000000000000000000" pitchFamily="2" charset="2"/>
              <a:buChar char="v"/>
              <a:defRPr sz="2500">
                <a:solidFill>
                  <a:schemeClr val="tx1"/>
                </a:solidFill>
                <a:latin typeface="Times New Roman" panose="02020603050405020304" pitchFamily="18" charset="0"/>
                <a:ea typeface="华文楷体" panose="02010600040101010101" pitchFamily="2" charset="-122"/>
              </a:defRPr>
            </a:lvl1pPr>
            <a:lvl2pPr marL="742950" indent="-285750" algn="just">
              <a:spcBef>
                <a:spcPct val="20000"/>
              </a:spcBef>
              <a:buClr>
                <a:schemeClr val="accent1"/>
              </a:buClr>
              <a:buFont typeface="Wingdings" panose="05000000000000000000" pitchFamily="2" charset="2"/>
              <a:buChar char="§"/>
              <a:defRPr sz="2400">
                <a:solidFill>
                  <a:schemeClr val="tx1"/>
                </a:solidFill>
                <a:latin typeface="Times New Roman" panose="02020603050405020304" pitchFamily="18" charset="0"/>
                <a:ea typeface="华文楷体" panose="02010600040101010101" pitchFamily="2" charset="-122"/>
              </a:defRPr>
            </a:lvl2pPr>
            <a:lvl3pPr marL="1143000" indent="-228600" algn="just">
              <a:spcBef>
                <a:spcPct val="20000"/>
              </a:spcBef>
              <a:buClr>
                <a:schemeClr val="tx1"/>
              </a:buClr>
              <a:buChar char="•"/>
              <a:defRPr sz="2200">
                <a:solidFill>
                  <a:schemeClr val="tx1"/>
                </a:solidFill>
                <a:latin typeface="Times New Roman" panose="02020603050405020304" pitchFamily="18" charset="0"/>
                <a:ea typeface="华文楷体" panose="0201060004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楷体_GB2312" pitchFamily="49" charset="-122"/>
              </a:defRPr>
            </a:lvl4pPr>
            <a:lvl5pPr marL="2057400" indent="-228600">
              <a:spcBef>
                <a:spcPct val="20000"/>
              </a:spcBef>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9pPr>
          </a:lstStyle>
          <a:p>
            <a:pPr algn="r">
              <a:spcBef>
                <a:spcPct val="0"/>
              </a:spcBef>
              <a:buClrTx/>
              <a:buFontTx/>
              <a:buNone/>
            </a:pPr>
            <a:fld id="{FCBD6879-3023-412C-AA45-44611E92151D}" type="slidenum">
              <a:rPr lang="zh-CN" altLang="en-US" sz="1400">
                <a:latin typeface="Arial" panose="020B0604020202020204" pitchFamily="34" charset="0"/>
                <a:ea typeface="楷体_GB2312" pitchFamily="49" charset="-122"/>
              </a:rPr>
              <a:pPr algn="r">
                <a:spcBef>
                  <a:spcPct val="0"/>
                </a:spcBef>
                <a:buClrTx/>
                <a:buFontTx/>
                <a:buNone/>
              </a:pPr>
              <a:t>11</a:t>
            </a:fld>
            <a:endParaRPr lang="zh-CN" altLang="en-US" sz="1400">
              <a:latin typeface="Arial" panose="020B0604020202020204" pitchFamily="34" charset="0"/>
              <a:ea typeface="楷体_GB2312" pitchFamily="49" charset="-122"/>
            </a:endParaRPr>
          </a:p>
        </p:txBody>
      </p:sp>
      <p:sp>
        <p:nvSpPr>
          <p:cNvPr id="41986" name="标题 1"/>
          <p:cNvSpPr>
            <a:spLocks noGrp="1" noChangeArrowheads="1"/>
          </p:cNvSpPr>
          <p:nvPr>
            <p:ph type="title"/>
          </p:nvPr>
        </p:nvSpPr>
        <p:spPr/>
        <p:txBody>
          <a:bodyPr>
            <a:normAutofit/>
          </a:bodyPr>
          <a:lstStyle/>
          <a:p>
            <a:pPr eaLnBrk="1" hangingPunct="1"/>
            <a:r>
              <a:rPr lang="en-US" altLang="zh-CN" sz="3600" dirty="0" err="1">
                <a:latin typeface="Times New Roman" charset="0"/>
                <a:ea typeface="华文楷体" charset="0"/>
                <a:cs typeface="华文楷体" charset="0"/>
              </a:rPr>
              <a:t>BIRCH</a:t>
            </a:r>
            <a:r>
              <a:rPr sz="3600" dirty="0" err="1">
                <a:latin typeface="Times New Roman" charset="0"/>
                <a:ea typeface="华文楷体" charset="0"/>
                <a:cs typeface="华文楷体" charset="0"/>
              </a:rPr>
              <a:t>：使用聚类特征树的多阶段聚类</a:t>
            </a:r>
            <a:endParaRPr sz="3600" dirty="0">
              <a:latin typeface="Times New Roman" charset="0"/>
              <a:ea typeface="华文楷体" charset="0"/>
              <a:cs typeface="华文楷体" charset="0"/>
            </a:endParaRPr>
          </a:p>
        </p:txBody>
      </p:sp>
      <p:sp>
        <p:nvSpPr>
          <p:cNvPr id="41987" name="内容占位符 2"/>
          <p:cNvSpPr>
            <a:spLocks noGrp="1" noChangeArrowheads="1"/>
          </p:cNvSpPr>
          <p:nvPr>
            <p:ph sz="quarter" idx="13"/>
          </p:nvPr>
        </p:nvSpPr>
        <p:spPr>
          <a:xfrm>
            <a:off x="322291" y="1364356"/>
            <a:ext cx="11394696" cy="5092427"/>
          </a:xfrm>
        </p:spPr>
        <p:txBody>
          <a:bodyPr>
            <a:noAutofit/>
          </a:bodyPr>
          <a:lstStyle/>
          <a:p>
            <a:pPr eaLnBrk="1" hangingPunct="1"/>
            <a:r>
              <a:rPr lang="en-US" altLang="zh-CN" sz="1600" b="1" dirty="0">
                <a:latin typeface="Arial" panose="020B0604020202020204" pitchFamily="34" charset="0"/>
                <a:cs typeface="Arial" panose="020B0604020202020204" pitchFamily="34" charset="0"/>
              </a:rPr>
              <a:t>例</a:t>
            </a:r>
            <a:r>
              <a:rPr sz="1600" dirty="0">
                <a:latin typeface="Arial" panose="020B0604020202020204" pitchFamily="34" charset="0"/>
                <a:cs typeface="Arial" panose="020B0604020202020204" pitchFamily="34" charset="0"/>
              </a:rPr>
              <a:t>：假定在簇</a:t>
            </a:r>
            <a:r>
              <a:rPr lang="en-US" altLang="zh-CN" sz="1600" dirty="0">
                <a:latin typeface="Arial" panose="020B0604020202020204" pitchFamily="34" charset="0"/>
                <a:cs typeface="Arial" panose="020B0604020202020204" pitchFamily="34" charset="0"/>
              </a:rPr>
              <a:t>C</a:t>
            </a:r>
            <a:r>
              <a:rPr lang="en-US" altLang="zh-CN" sz="1600" baseline="-25000" dirty="0">
                <a:latin typeface="Arial" panose="020B0604020202020204" pitchFamily="34" charset="0"/>
                <a:cs typeface="Arial" panose="020B0604020202020204" pitchFamily="34" charset="0"/>
              </a:rPr>
              <a:t>1</a:t>
            </a:r>
            <a:r>
              <a:rPr sz="1600" dirty="0">
                <a:latin typeface="Arial" panose="020B0604020202020204" pitchFamily="34" charset="0"/>
                <a:cs typeface="Arial" panose="020B0604020202020204" pitchFamily="34" charset="0"/>
              </a:rPr>
              <a:t>中有三个点</a:t>
            </a:r>
            <a:r>
              <a:rPr lang="en-US" altLang="zh-CN" sz="1600" dirty="0">
                <a:latin typeface="Arial" panose="020B0604020202020204" pitchFamily="34" charset="0"/>
                <a:cs typeface="Arial" panose="020B0604020202020204" pitchFamily="34" charset="0"/>
              </a:rPr>
              <a:t>(2,5),(3,2)</a:t>
            </a:r>
            <a:r>
              <a:rPr sz="1600" dirty="0">
                <a:latin typeface="Arial" panose="020B0604020202020204" pitchFamily="34" charset="0"/>
                <a:cs typeface="Arial" panose="020B0604020202020204" pitchFamily="34" charset="0"/>
              </a:rPr>
              <a:t>和</a:t>
            </a:r>
            <a:r>
              <a:rPr lang="en-US" altLang="zh-CN" sz="1600" dirty="0">
                <a:latin typeface="Arial" panose="020B0604020202020204" pitchFamily="34" charset="0"/>
                <a:cs typeface="Arial" panose="020B0604020202020204" pitchFamily="34" charset="0"/>
              </a:rPr>
              <a:t>(4,3)</a:t>
            </a:r>
            <a:r>
              <a:rPr sz="1600" dirty="0">
                <a:latin typeface="Arial" panose="020B0604020202020204" pitchFamily="34" charset="0"/>
                <a:cs typeface="Arial" panose="020B0604020202020204" pitchFamily="34" charset="0"/>
              </a:rPr>
              <a:t>。</a:t>
            </a:r>
            <a:endParaRPr lang="en-US" altLang="zh-CN" sz="1600" dirty="0">
              <a:latin typeface="Arial" panose="020B0604020202020204" pitchFamily="34" charset="0"/>
              <a:cs typeface="Arial" panose="020B0604020202020204" pitchFamily="34" charset="0"/>
            </a:endParaRPr>
          </a:p>
          <a:p>
            <a:pPr eaLnBrk="1" hangingPunct="1">
              <a:buFont typeface="Wingdings" panose="05000000000000000000" pitchFamily="2" charset="2"/>
              <a:buNone/>
            </a:pPr>
            <a:r>
              <a:rPr lang="en-US" altLang="zh-CN" sz="1600" dirty="0">
                <a:latin typeface="Arial" panose="020B0604020202020204" pitchFamily="34" charset="0"/>
                <a:cs typeface="Arial" panose="020B0604020202020204" pitchFamily="34" charset="0"/>
              </a:rPr>
              <a:t>     </a:t>
            </a:r>
            <a:r>
              <a:rPr sz="1600" dirty="0">
                <a:latin typeface="Arial" panose="020B0604020202020204" pitchFamily="34" charset="0"/>
                <a:cs typeface="Arial" panose="020B0604020202020204" pitchFamily="34" charset="0"/>
              </a:rPr>
              <a:t>那么</a:t>
            </a:r>
            <a:r>
              <a:rPr lang="en-US" altLang="zh-CN" sz="1600" dirty="0">
                <a:latin typeface="Arial" panose="020B0604020202020204" pitchFamily="34" charset="0"/>
                <a:cs typeface="Arial" panose="020B0604020202020204" pitchFamily="34" charset="0"/>
              </a:rPr>
              <a:t>C</a:t>
            </a:r>
            <a:r>
              <a:rPr lang="en-US" altLang="zh-CN" sz="1600" baseline="-25000" dirty="0">
                <a:latin typeface="Arial" panose="020B0604020202020204" pitchFamily="34" charset="0"/>
                <a:cs typeface="Arial" panose="020B0604020202020204" pitchFamily="34" charset="0"/>
              </a:rPr>
              <a:t>1</a:t>
            </a:r>
            <a:r>
              <a:rPr sz="1600" dirty="0">
                <a:latin typeface="Arial" panose="020B0604020202020204" pitchFamily="34" charset="0"/>
                <a:cs typeface="Arial" panose="020B0604020202020204" pitchFamily="34" charset="0"/>
              </a:rPr>
              <a:t>的聚类特征是：</a:t>
            </a:r>
            <a:endParaRPr lang="en-US" altLang="zh-CN" sz="1600" dirty="0">
              <a:latin typeface="Arial" panose="020B0604020202020204" pitchFamily="34" charset="0"/>
              <a:cs typeface="Arial" panose="020B0604020202020204" pitchFamily="34" charset="0"/>
            </a:endParaRPr>
          </a:p>
          <a:p>
            <a:pPr eaLnBrk="1" hangingPunct="1">
              <a:buFont typeface="Wingdings" panose="05000000000000000000" pitchFamily="2" charset="2"/>
              <a:buNone/>
            </a:pPr>
            <a:endParaRPr lang="en-US" altLang="zh-CN" sz="1600" dirty="0">
              <a:latin typeface="Arial" panose="020B0604020202020204" pitchFamily="34" charset="0"/>
              <a:cs typeface="Arial" panose="020B0604020202020204" pitchFamily="34" charset="0"/>
            </a:endParaRPr>
          </a:p>
          <a:p>
            <a:pPr eaLnBrk="1" hangingPunct="1">
              <a:buFont typeface="Wingdings" panose="05000000000000000000" pitchFamily="2" charset="2"/>
              <a:buNone/>
            </a:pPr>
            <a:r>
              <a:rPr lang="en-US" altLang="zh-CN" sz="1600" dirty="0">
                <a:latin typeface="Arial" panose="020B0604020202020204" pitchFamily="34" charset="0"/>
                <a:cs typeface="Arial" panose="020B0604020202020204" pitchFamily="34" charset="0"/>
              </a:rPr>
              <a:t>      </a:t>
            </a:r>
            <a:r>
              <a:rPr sz="1600" dirty="0">
                <a:latin typeface="Arial" panose="020B0604020202020204" pitchFamily="34" charset="0"/>
                <a:cs typeface="Arial" panose="020B0604020202020204" pitchFamily="34" charset="0"/>
              </a:rPr>
              <a:t>假定</a:t>
            </a:r>
            <a:r>
              <a:rPr lang="en-US" altLang="zh-CN" sz="1600" dirty="0">
                <a:latin typeface="Arial" panose="020B0604020202020204" pitchFamily="34" charset="0"/>
                <a:cs typeface="Arial" panose="020B0604020202020204" pitchFamily="34" charset="0"/>
              </a:rPr>
              <a:t>C</a:t>
            </a:r>
            <a:r>
              <a:rPr lang="en-US" altLang="zh-CN" sz="1600" baseline="-25000" dirty="0">
                <a:latin typeface="Arial" panose="020B0604020202020204" pitchFamily="34" charset="0"/>
                <a:cs typeface="Arial" panose="020B0604020202020204" pitchFamily="34" charset="0"/>
              </a:rPr>
              <a:t>1</a:t>
            </a:r>
            <a:r>
              <a:rPr sz="1600" dirty="0">
                <a:latin typeface="Arial" panose="020B0604020202020204" pitchFamily="34" charset="0"/>
                <a:cs typeface="Arial" panose="020B0604020202020204" pitchFamily="34" charset="0"/>
              </a:rPr>
              <a:t>和第二个簇</a:t>
            </a:r>
            <a:r>
              <a:rPr lang="en-US" altLang="zh-CN" sz="1600" dirty="0">
                <a:latin typeface="Arial" panose="020B0604020202020204" pitchFamily="34" charset="0"/>
                <a:cs typeface="Arial" panose="020B0604020202020204" pitchFamily="34" charset="0"/>
              </a:rPr>
              <a:t>C</a:t>
            </a:r>
            <a:r>
              <a:rPr lang="en-US" altLang="zh-CN" sz="1600" baseline="-25000" dirty="0">
                <a:latin typeface="Arial" panose="020B0604020202020204" pitchFamily="34" charset="0"/>
                <a:cs typeface="Arial" panose="020B0604020202020204" pitchFamily="34" charset="0"/>
              </a:rPr>
              <a:t>2</a:t>
            </a:r>
            <a:r>
              <a:rPr sz="1600" dirty="0">
                <a:latin typeface="Arial" panose="020B0604020202020204" pitchFamily="34" charset="0"/>
                <a:cs typeface="Arial" panose="020B0604020202020204" pitchFamily="34" charset="0"/>
              </a:rPr>
              <a:t>是不相交的，其中</a:t>
            </a:r>
            <a:r>
              <a:rPr lang="en-US" sz="1600" dirty="0">
                <a:latin typeface="Arial" panose="020B0604020202020204" pitchFamily="34" charset="0"/>
                <a:cs typeface="Arial" panose="020B0604020202020204" pitchFamily="34" charset="0"/>
              </a:rPr>
              <a:t>                   </a:t>
            </a:r>
            <a:r>
              <a:rPr sz="1600" dirty="0">
                <a:latin typeface="Arial" panose="020B0604020202020204" pitchFamily="34" charset="0"/>
                <a:cs typeface="Arial" panose="020B0604020202020204" pitchFamily="34" charset="0"/>
              </a:rPr>
              <a:t>                                                </a:t>
            </a:r>
            <a:endParaRPr lang="en-US" altLang="zh-CN" sz="1600" dirty="0">
              <a:latin typeface="Arial" panose="020B0604020202020204" pitchFamily="34" charset="0"/>
              <a:cs typeface="Arial" panose="020B0604020202020204" pitchFamily="34" charset="0"/>
            </a:endParaRPr>
          </a:p>
          <a:p>
            <a:pPr eaLnBrk="1" hangingPunct="1">
              <a:buFont typeface="Wingdings" panose="05000000000000000000" pitchFamily="2" charset="2"/>
              <a:buNone/>
            </a:pPr>
            <a:r>
              <a:rPr lang="en-US" altLang="zh-CN" sz="1600" dirty="0">
                <a:latin typeface="Arial" panose="020B0604020202020204" pitchFamily="34" charset="0"/>
                <a:cs typeface="Arial" panose="020B0604020202020204" pitchFamily="34" charset="0"/>
              </a:rPr>
              <a:t>      C</a:t>
            </a:r>
            <a:r>
              <a:rPr lang="en-US" altLang="zh-CN" sz="1600" baseline="-25000" dirty="0">
                <a:latin typeface="Arial" panose="020B0604020202020204" pitchFamily="34" charset="0"/>
                <a:cs typeface="Arial" panose="020B0604020202020204" pitchFamily="34" charset="0"/>
              </a:rPr>
              <a:t>1</a:t>
            </a:r>
            <a:r>
              <a:rPr sz="1600" dirty="0">
                <a:latin typeface="Arial" panose="020B0604020202020204" pitchFamily="34" charset="0"/>
                <a:cs typeface="Arial" panose="020B0604020202020204" pitchFamily="34" charset="0"/>
              </a:rPr>
              <a:t>和</a:t>
            </a:r>
            <a:r>
              <a:rPr lang="en-US" altLang="zh-CN" sz="1600" dirty="0">
                <a:latin typeface="Arial" panose="020B0604020202020204" pitchFamily="34" charset="0"/>
                <a:cs typeface="Arial" panose="020B0604020202020204" pitchFamily="34" charset="0"/>
              </a:rPr>
              <a:t>C</a:t>
            </a:r>
            <a:r>
              <a:rPr lang="en-US" altLang="zh-CN" sz="1600" baseline="-25000" dirty="0">
                <a:latin typeface="Arial" panose="020B0604020202020204" pitchFamily="34" charset="0"/>
                <a:cs typeface="Arial" panose="020B0604020202020204" pitchFamily="34" charset="0"/>
              </a:rPr>
              <a:t>2</a:t>
            </a:r>
            <a:r>
              <a:rPr sz="1600" dirty="0">
                <a:latin typeface="Arial" panose="020B0604020202020204" pitchFamily="34" charset="0"/>
                <a:cs typeface="Arial" panose="020B0604020202020204" pitchFamily="34" charset="0"/>
              </a:rPr>
              <a:t>合并形成一个新的簇</a:t>
            </a:r>
            <a:r>
              <a:rPr lang="en-US" altLang="zh-CN" sz="1600" dirty="0">
                <a:latin typeface="Arial" panose="020B0604020202020204" pitchFamily="34" charset="0"/>
                <a:cs typeface="Arial" panose="020B0604020202020204" pitchFamily="34" charset="0"/>
              </a:rPr>
              <a:t>C</a:t>
            </a:r>
            <a:r>
              <a:rPr lang="en-US" altLang="zh-CN" sz="1600" baseline="-25000" dirty="0">
                <a:latin typeface="Arial" panose="020B0604020202020204" pitchFamily="34" charset="0"/>
                <a:cs typeface="Arial" panose="020B0604020202020204" pitchFamily="34" charset="0"/>
              </a:rPr>
              <a:t>3</a:t>
            </a:r>
            <a:r>
              <a:rPr lang="en-US" altLang="zh-CN" sz="1600" dirty="0">
                <a:latin typeface="Arial" panose="020B0604020202020204" pitchFamily="34" charset="0"/>
                <a:cs typeface="Arial" panose="020B0604020202020204" pitchFamily="34" charset="0"/>
              </a:rPr>
              <a:t>, </a:t>
            </a:r>
            <a:r>
              <a:rPr sz="1600" dirty="0">
                <a:latin typeface="Arial" panose="020B0604020202020204" pitchFamily="34" charset="0"/>
                <a:cs typeface="Arial" panose="020B0604020202020204" pitchFamily="34" charset="0"/>
              </a:rPr>
              <a:t>其聚类特征便是</a:t>
            </a:r>
            <a:r>
              <a:rPr lang="en-US" altLang="zh-CN" sz="1600" dirty="0">
                <a:latin typeface="Arial" panose="020B0604020202020204" pitchFamily="34" charset="0"/>
                <a:cs typeface="Arial" panose="020B0604020202020204" pitchFamily="34" charset="0"/>
              </a:rPr>
              <a:t>CF</a:t>
            </a:r>
            <a:r>
              <a:rPr lang="en-US" altLang="zh-CN" sz="1600" baseline="-25000" dirty="0">
                <a:latin typeface="Arial" panose="020B0604020202020204" pitchFamily="34" charset="0"/>
                <a:cs typeface="Arial" panose="020B0604020202020204" pitchFamily="34" charset="0"/>
              </a:rPr>
              <a:t>1</a:t>
            </a:r>
            <a:r>
              <a:rPr sz="1600" dirty="0">
                <a:latin typeface="Arial" panose="020B0604020202020204" pitchFamily="34" charset="0"/>
                <a:cs typeface="Arial" panose="020B0604020202020204" pitchFamily="34" charset="0"/>
              </a:rPr>
              <a:t>和</a:t>
            </a:r>
            <a:r>
              <a:rPr lang="en-US" altLang="zh-CN" sz="1600" dirty="0">
                <a:latin typeface="Arial" panose="020B0604020202020204" pitchFamily="34" charset="0"/>
                <a:cs typeface="Arial" panose="020B0604020202020204" pitchFamily="34" charset="0"/>
              </a:rPr>
              <a:t>CF</a:t>
            </a:r>
            <a:r>
              <a:rPr lang="en-US" altLang="zh-CN" sz="1600" baseline="-25000" dirty="0">
                <a:latin typeface="Arial" panose="020B0604020202020204" pitchFamily="34" charset="0"/>
                <a:cs typeface="Arial" panose="020B0604020202020204" pitchFamily="34" charset="0"/>
              </a:rPr>
              <a:t>2</a:t>
            </a:r>
            <a:r>
              <a:rPr sz="1600" dirty="0">
                <a:latin typeface="Arial" panose="020B0604020202020204" pitchFamily="34" charset="0"/>
                <a:cs typeface="Arial" panose="020B0604020202020204" pitchFamily="34" charset="0"/>
              </a:rPr>
              <a:t>之和，即：</a:t>
            </a:r>
            <a:endParaRPr lang="en-US" altLang="zh-CN" sz="1600" dirty="0">
              <a:latin typeface="Arial" panose="020B0604020202020204" pitchFamily="34" charset="0"/>
              <a:cs typeface="Arial" panose="020B0604020202020204" pitchFamily="34" charset="0"/>
            </a:endParaRPr>
          </a:p>
          <a:p>
            <a:pPr eaLnBrk="1" hangingPunct="1">
              <a:buFont typeface="Wingdings" panose="05000000000000000000" pitchFamily="2" charset="2"/>
              <a:buNone/>
            </a:pPr>
            <a:endParaRPr lang="en-US" altLang="zh-CN" sz="1600" dirty="0">
              <a:latin typeface="Arial" panose="020B0604020202020204" pitchFamily="34" charset="0"/>
              <a:cs typeface="Arial" panose="020B0604020202020204" pitchFamily="34" charset="0"/>
            </a:endParaRPr>
          </a:p>
          <a:p>
            <a:pPr eaLnBrk="1" hangingPunct="1"/>
            <a:r>
              <a:rPr lang="en-US" altLang="zh-CN" sz="1600" b="1" dirty="0" err="1">
                <a:solidFill>
                  <a:srgbClr val="0000FF"/>
                </a:solidFill>
                <a:latin typeface="Arial" panose="020B0604020202020204" pitchFamily="34" charset="0"/>
                <a:cs typeface="Arial" panose="020B0604020202020204" pitchFamily="34" charset="0"/>
              </a:rPr>
              <a:t>CF</a:t>
            </a:r>
            <a:r>
              <a:rPr sz="1600" b="1" dirty="0" err="1">
                <a:solidFill>
                  <a:srgbClr val="0000FF"/>
                </a:solidFill>
                <a:latin typeface="Arial" panose="020B0604020202020204" pitchFamily="34" charset="0"/>
                <a:cs typeface="Arial" panose="020B0604020202020204" pitchFamily="34" charset="0"/>
              </a:rPr>
              <a:t>树是一棵高度平衡的树</a:t>
            </a:r>
            <a:r>
              <a:rPr lang="zh-CN" altLang="en-US" sz="1600" dirty="0">
                <a:latin typeface="Arial" panose="020B0604020202020204" pitchFamily="34" charset="0"/>
                <a:cs typeface="Arial" panose="020B0604020202020204" pitchFamily="34" charset="0"/>
              </a:rPr>
              <a:t>：</a:t>
            </a:r>
            <a:r>
              <a:rPr sz="1600" dirty="0" err="1">
                <a:latin typeface="Arial" panose="020B0604020202020204" pitchFamily="34" charset="0"/>
                <a:cs typeface="Arial" panose="020B0604020202020204" pitchFamily="34" charset="0"/>
              </a:rPr>
              <a:t>存储层次聚类的聚类特征</a:t>
            </a:r>
            <a:endParaRPr lang="en-US" altLang="zh-CN" sz="1600" dirty="0">
              <a:latin typeface="Arial" panose="020B0604020202020204" pitchFamily="34" charset="0"/>
              <a:cs typeface="Arial" panose="020B0604020202020204" pitchFamily="34" charset="0"/>
            </a:endParaRPr>
          </a:p>
          <a:p>
            <a:pPr lvl="1" eaLnBrk="1" hangingPunct="1"/>
            <a:r>
              <a:rPr sz="1600" dirty="0" err="1">
                <a:latin typeface="Arial" panose="020B0604020202020204" pitchFamily="34" charset="0"/>
                <a:cs typeface="Arial" panose="020B0604020202020204" pitchFamily="34" charset="0"/>
              </a:rPr>
              <a:t>树中的非叶节点有后代或“子女</a:t>
            </a:r>
            <a:r>
              <a:rPr sz="1600" dirty="0">
                <a:latin typeface="Arial" panose="020B0604020202020204" pitchFamily="34" charset="0"/>
                <a:cs typeface="Arial" panose="020B0604020202020204" pitchFamily="34" charset="0"/>
              </a:rPr>
              <a:t>”</a:t>
            </a:r>
            <a:endParaRPr lang="en-US" altLang="zh-CN" sz="1600" dirty="0">
              <a:latin typeface="Arial" panose="020B0604020202020204" pitchFamily="34" charset="0"/>
              <a:cs typeface="Arial" panose="020B0604020202020204" pitchFamily="34" charset="0"/>
            </a:endParaRPr>
          </a:p>
          <a:p>
            <a:pPr lvl="1" eaLnBrk="1" hangingPunct="1"/>
            <a:r>
              <a:rPr sz="1600" dirty="0" err="1">
                <a:latin typeface="Arial" panose="020B0604020202020204" pitchFamily="34" charset="0"/>
                <a:cs typeface="Arial" panose="020B0604020202020204" pitchFamily="34" charset="0"/>
              </a:rPr>
              <a:t>非叶节点存储了其子女的</a:t>
            </a:r>
            <a:r>
              <a:rPr lang="en-US" altLang="zh-CN" sz="1600" dirty="0" err="1">
                <a:latin typeface="Arial" panose="020B0604020202020204" pitchFamily="34" charset="0"/>
                <a:cs typeface="Arial" panose="020B0604020202020204" pitchFamily="34" charset="0"/>
              </a:rPr>
              <a:t>CF</a:t>
            </a:r>
            <a:r>
              <a:rPr sz="1600" dirty="0" err="1">
                <a:latin typeface="Arial" panose="020B0604020202020204" pitchFamily="34" charset="0"/>
                <a:cs typeface="Arial" panose="020B0604020202020204" pitchFamily="34" charset="0"/>
              </a:rPr>
              <a:t>的总和</a:t>
            </a:r>
            <a:endParaRPr lang="en-US" altLang="zh-CN" sz="1600" dirty="0">
              <a:latin typeface="Arial" panose="020B0604020202020204" pitchFamily="34" charset="0"/>
              <a:cs typeface="Arial" panose="020B0604020202020204" pitchFamily="34" charset="0"/>
            </a:endParaRPr>
          </a:p>
          <a:p>
            <a:pPr eaLnBrk="1" hangingPunct="1"/>
            <a:r>
              <a:rPr lang="en-US" altLang="zh-CN" sz="1600" b="1" dirty="0" err="1">
                <a:solidFill>
                  <a:srgbClr val="0000FF"/>
                </a:solidFill>
                <a:latin typeface="Arial" panose="020B0604020202020204" pitchFamily="34" charset="0"/>
                <a:cs typeface="Arial" panose="020B0604020202020204" pitchFamily="34" charset="0"/>
              </a:rPr>
              <a:t>CF</a:t>
            </a:r>
            <a:r>
              <a:rPr sz="1600" b="1" dirty="0" err="1">
                <a:solidFill>
                  <a:srgbClr val="0000FF"/>
                </a:solidFill>
                <a:latin typeface="Arial" panose="020B0604020202020204" pitchFamily="34" charset="0"/>
                <a:cs typeface="Arial" panose="020B0604020202020204" pitchFamily="34" charset="0"/>
              </a:rPr>
              <a:t>树有两个参数</a:t>
            </a:r>
            <a:r>
              <a:rPr lang="zh-CN" altLang="en-US" sz="1600" dirty="0">
                <a:latin typeface="Arial" panose="020B0604020202020204" pitchFamily="34" charset="0"/>
                <a:cs typeface="Arial" panose="020B0604020202020204" pitchFamily="34" charset="0"/>
              </a:rPr>
              <a:t>：</a:t>
            </a:r>
            <a:r>
              <a:rPr sz="1600" dirty="0" err="1">
                <a:latin typeface="Arial" panose="020B0604020202020204" pitchFamily="34" charset="0"/>
                <a:cs typeface="Arial" panose="020B0604020202020204" pitchFamily="34" charset="0"/>
              </a:rPr>
              <a:t>影响结果树的大小</a:t>
            </a:r>
            <a:endParaRPr lang="en-US" altLang="zh-CN" sz="1600" dirty="0">
              <a:latin typeface="Arial" panose="020B0604020202020204" pitchFamily="34" charset="0"/>
              <a:cs typeface="Arial" panose="020B0604020202020204" pitchFamily="34" charset="0"/>
            </a:endParaRPr>
          </a:p>
          <a:p>
            <a:pPr lvl="1" eaLnBrk="1" hangingPunct="1"/>
            <a:r>
              <a:rPr sz="1600" dirty="0" err="1">
                <a:solidFill>
                  <a:srgbClr val="0000FF"/>
                </a:solidFill>
                <a:latin typeface="Arial" panose="020B0604020202020204" pitchFamily="34" charset="0"/>
                <a:cs typeface="Arial" panose="020B0604020202020204" pitchFamily="34" charset="0"/>
              </a:rPr>
              <a:t>分支因子</a:t>
            </a:r>
            <a:r>
              <a:rPr lang="en-US" sz="1600" dirty="0" err="1">
                <a:solidFill>
                  <a:srgbClr val="0000FF"/>
                </a:solidFill>
                <a:latin typeface="Arial" panose="020B0604020202020204" pitchFamily="34" charset="0"/>
                <a:cs typeface="Arial" panose="020B0604020202020204" pitchFamily="34" charset="0"/>
              </a:rPr>
              <a:t>B</a:t>
            </a:r>
            <a:r>
              <a:rPr sz="1600" dirty="0" err="1">
                <a:latin typeface="Arial" panose="020B0604020202020204" pitchFamily="34" charset="0"/>
                <a:cs typeface="Arial" panose="020B0604020202020204" pitchFamily="34" charset="0"/>
              </a:rPr>
              <a:t>：定义每个非叶节点子女的最大数目</a:t>
            </a:r>
            <a:endParaRPr lang="en-US" altLang="zh-CN" sz="1600" dirty="0">
              <a:latin typeface="Arial" panose="020B0604020202020204" pitchFamily="34" charset="0"/>
              <a:cs typeface="Arial" panose="020B0604020202020204" pitchFamily="34" charset="0"/>
            </a:endParaRPr>
          </a:p>
          <a:p>
            <a:pPr lvl="1" eaLnBrk="1" hangingPunct="1"/>
            <a:r>
              <a:rPr sz="1600" dirty="0" err="1">
                <a:solidFill>
                  <a:srgbClr val="0000FF"/>
                </a:solidFill>
                <a:latin typeface="Arial" panose="020B0604020202020204" pitchFamily="34" charset="0"/>
                <a:cs typeface="Arial" panose="020B0604020202020204" pitchFamily="34" charset="0"/>
              </a:rPr>
              <a:t>阈值函数</a:t>
            </a:r>
            <a:r>
              <a:rPr lang="en-US" sz="1600" dirty="0" err="1">
                <a:solidFill>
                  <a:srgbClr val="0000FF"/>
                </a:solidFill>
                <a:latin typeface="Arial" panose="020B0604020202020204" pitchFamily="34" charset="0"/>
                <a:cs typeface="Arial" panose="020B0604020202020204" pitchFamily="34" charset="0"/>
              </a:rPr>
              <a:t>T</a:t>
            </a:r>
            <a:r>
              <a:rPr sz="1600" dirty="0" err="1">
                <a:latin typeface="Arial" panose="020B0604020202020204" pitchFamily="34" charset="0"/>
                <a:cs typeface="Arial" panose="020B0604020202020204" pitchFamily="34" charset="0"/>
              </a:rPr>
              <a:t>：给出存储在叶节点中子簇的最大</a:t>
            </a:r>
            <a:r>
              <a:rPr lang="zh-CN" altLang="en-US" sz="1600" dirty="0">
                <a:latin typeface="Arial" panose="020B0604020202020204" pitchFamily="34" charset="0"/>
                <a:cs typeface="Arial" panose="020B0604020202020204" pitchFamily="34" charset="0"/>
              </a:rPr>
              <a:t>直径</a:t>
            </a:r>
            <a:endParaRPr sz="1600" dirty="0">
              <a:latin typeface="Arial" panose="020B0604020202020204" pitchFamily="34" charset="0"/>
              <a:cs typeface="Arial" panose="020B0604020202020204" pitchFamily="34" charset="0"/>
            </a:endParaRPr>
          </a:p>
        </p:txBody>
      </p:sp>
      <p:graphicFrame>
        <p:nvGraphicFramePr>
          <p:cNvPr id="41989" name="Object 2"/>
          <p:cNvGraphicFramePr>
            <a:graphicFrameLocks noChangeAspect="1"/>
          </p:cNvGraphicFramePr>
          <p:nvPr>
            <p:extLst>
              <p:ext uri="{D42A27DB-BD31-4B8C-83A1-F6EECF244321}">
                <p14:modId xmlns:p14="http://schemas.microsoft.com/office/powerpoint/2010/main" val="1888738063"/>
              </p:ext>
            </p:extLst>
          </p:nvPr>
        </p:nvGraphicFramePr>
        <p:xfrm>
          <a:off x="2622848" y="2059625"/>
          <a:ext cx="9094139" cy="458120"/>
        </p:xfrm>
        <a:graphic>
          <a:graphicData uri="http://schemas.openxmlformats.org/presentationml/2006/ole">
            <mc:AlternateContent xmlns:mc="http://schemas.openxmlformats.org/markup-compatibility/2006">
              <mc:Choice xmlns:v="urn:schemas-microsoft-com:vml" Requires="v">
                <p:oleObj spid="_x0000_s240494" name="公式" r:id="rId3" imgW="5422680" imgH="241200" progId="Equation.3">
                  <p:embed/>
                </p:oleObj>
              </mc:Choice>
              <mc:Fallback>
                <p:oleObj name="公式" r:id="rId3" imgW="5422680" imgH="241200" progId="Equation.3">
                  <p:embed/>
                  <p:pic>
                    <p:nvPicPr>
                      <p:cNvPr id="41989" name="Object 2"/>
                      <p:cNvPicPr>
                        <a:picLocks noChangeAspect="1" noChangeArrowheads="1"/>
                      </p:cNvPicPr>
                      <p:nvPr/>
                    </p:nvPicPr>
                    <p:blipFill>
                      <a:blip r:embed="rId4"/>
                      <a:srcRect/>
                      <a:stretch>
                        <a:fillRect/>
                      </a:stretch>
                    </p:blipFill>
                    <p:spPr bwMode="auto">
                      <a:xfrm>
                        <a:off x="2622848" y="2059625"/>
                        <a:ext cx="9094139" cy="458120"/>
                      </a:xfrm>
                      <a:prstGeom prst="rect">
                        <a:avLst/>
                      </a:prstGeom>
                      <a:noFill/>
                      <a:ln>
                        <a:noFill/>
                      </a:ln>
                      <a:effectLst/>
                      <a:extLst/>
                    </p:spPr>
                  </p:pic>
                </p:oleObj>
              </mc:Fallback>
            </mc:AlternateContent>
          </a:graphicData>
        </a:graphic>
      </p:graphicFrame>
      <p:graphicFrame>
        <p:nvGraphicFramePr>
          <p:cNvPr id="41990" name="Object 4"/>
          <p:cNvGraphicFramePr>
            <a:graphicFrameLocks noChangeAspect="1"/>
          </p:cNvGraphicFramePr>
          <p:nvPr>
            <p:extLst>
              <p:ext uri="{D42A27DB-BD31-4B8C-83A1-F6EECF244321}">
                <p14:modId xmlns:p14="http://schemas.microsoft.com/office/powerpoint/2010/main" val="363367013"/>
              </p:ext>
            </p:extLst>
          </p:nvPr>
        </p:nvGraphicFramePr>
        <p:xfrm>
          <a:off x="4334558" y="2650212"/>
          <a:ext cx="3826457" cy="441753"/>
        </p:xfrm>
        <a:graphic>
          <a:graphicData uri="http://schemas.openxmlformats.org/presentationml/2006/ole">
            <mc:AlternateContent xmlns:mc="http://schemas.openxmlformats.org/markup-compatibility/2006">
              <mc:Choice xmlns:v="urn:schemas-microsoft-com:vml" Requires="v">
                <p:oleObj spid="_x0000_s240495" name="公式" r:id="rId5" imgW="1853396" imgH="215806" progId="Equation.3">
                  <p:embed/>
                </p:oleObj>
              </mc:Choice>
              <mc:Fallback>
                <p:oleObj name="公式" r:id="rId5" imgW="1853396" imgH="215806" progId="Equation.3">
                  <p:embed/>
                  <p:pic>
                    <p:nvPicPr>
                      <p:cNvPr id="41990"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34558" y="2650212"/>
                        <a:ext cx="3826457" cy="441753"/>
                      </a:xfrm>
                      <a:prstGeom prst="rect">
                        <a:avLst/>
                      </a:prstGeom>
                      <a:noFill/>
                      <a:ln>
                        <a:noFill/>
                      </a:ln>
                      <a:effectLst/>
                      <a:extLst/>
                    </p:spPr>
                  </p:pic>
                </p:oleObj>
              </mc:Fallback>
            </mc:AlternateContent>
          </a:graphicData>
        </a:graphic>
      </p:graphicFrame>
      <p:graphicFrame>
        <p:nvGraphicFramePr>
          <p:cNvPr id="41991" name="Object 5"/>
          <p:cNvGraphicFramePr>
            <a:graphicFrameLocks noChangeAspect="1"/>
          </p:cNvGraphicFramePr>
          <p:nvPr>
            <p:extLst>
              <p:ext uri="{D42A27DB-BD31-4B8C-83A1-F6EECF244321}">
                <p14:modId xmlns:p14="http://schemas.microsoft.com/office/powerpoint/2010/main" val="373997902"/>
              </p:ext>
            </p:extLst>
          </p:nvPr>
        </p:nvGraphicFramePr>
        <p:xfrm>
          <a:off x="2300491" y="3588517"/>
          <a:ext cx="8125777" cy="442878"/>
        </p:xfrm>
        <a:graphic>
          <a:graphicData uri="http://schemas.openxmlformats.org/presentationml/2006/ole">
            <mc:AlternateContent xmlns:mc="http://schemas.openxmlformats.org/markup-compatibility/2006">
              <mc:Choice xmlns:v="urn:schemas-microsoft-com:vml" Requires="v">
                <p:oleObj spid="_x0000_s240496" name="公式" r:id="rId7" imgW="4648200" imgH="228600" progId="Equation.3">
                  <p:embed/>
                </p:oleObj>
              </mc:Choice>
              <mc:Fallback>
                <p:oleObj name="公式" r:id="rId7" imgW="4648200" imgH="228600" progId="Equation.3">
                  <p:embed/>
                  <p:pic>
                    <p:nvPicPr>
                      <p:cNvPr id="41991" name="Object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300491" y="3588517"/>
                        <a:ext cx="8125777" cy="442878"/>
                      </a:xfrm>
                      <a:prstGeom prst="rect">
                        <a:avLst/>
                      </a:prstGeom>
                      <a:noFill/>
                      <a:ln>
                        <a:noFill/>
                      </a:ln>
                      <a:effectLst/>
                      <a:extLst/>
                    </p:spPr>
                  </p:pic>
                </p:oleObj>
              </mc:Fallback>
            </mc:AlternateContent>
          </a:graphicData>
        </a:graphic>
      </p:graphicFrame>
      <p:sp>
        <p:nvSpPr>
          <p:cNvPr id="8" name="页脚占位符 1">
            <a:extLst>
              <a:ext uri="{FF2B5EF4-FFF2-40B4-BE49-F238E27FC236}">
                <a16:creationId xmlns:a16="http://schemas.microsoft.com/office/drawing/2014/main" id="{4B83ADF0-032A-4441-9911-CCF2D6C841F4}"/>
              </a:ext>
            </a:extLst>
          </p:cNvPr>
          <p:cNvSpPr txBox="1">
            <a:spLocks/>
          </p:cNvSpPr>
          <p:nvPr/>
        </p:nvSpPr>
        <p:spPr>
          <a:xfrm>
            <a:off x="3962239" y="6286418"/>
            <a:ext cx="4114800" cy="365125"/>
          </a:xfrm>
          <a:prstGeom prst="rect">
            <a:avLst/>
          </a:prstGeom>
        </p:spPr>
        <p:txBody>
          <a:bodyPr vert="horz" lIns="91440" tIns="45720" rIns="91440" bIns="45720" rtlCol="0" anchor="ctr"/>
          <a:lstStyle>
            <a:defPPr>
              <a:defRPr lang="zh-CN"/>
            </a:defPPr>
            <a:lvl1pPr marL="0" algn="ctr" defTabSz="914377" rtl="0" eaLnBrk="1" latinLnBrk="0" hangingPunct="1">
              <a:defRPr sz="1200" kern="1200">
                <a:solidFill>
                  <a:schemeClr val="tx1">
                    <a:tint val="75000"/>
                  </a:schemeClr>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tint val="75000"/>
                  </a:prstClr>
                </a:solidFill>
                <a:effectLst/>
                <a:uLnTx/>
                <a:uFillTx/>
                <a:latin typeface="Calibri" panose="020F0502020204030204"/>
                <a:ea typeface="等线" panose="02010600030101010101" pitchFamily="2" charset="-122"/>
                <a:cs typeface="+mn-cs"/>
              </a:rPr>
              <a:t>人工智能学院           数据挖掘                课程团队</a:t>
            </a: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54775325"/>
      </p:ext>
    </p:extLst>
  </p:cSld>
  <p:clrMapOvr>
    <a:masterClrMapping/>
  </p:clrMapOvr>
  <mc:AlternateContent xmlns:mc="http://schemas.openxmlformats.org/markup-compatibility/2006" xmlns:p14="http://schemas.microsoft.com/office/powerpoint/2010/main">
    <mc:Choice Requires="p14">
      <p:transition p14:dur="0" advTm="82971"/>
    </mc:Choice>
    <mc:Fallback xmlns="">
      <p:transition advTm="82971"/>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1" name="灯片编号占位符 86"/>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just">
              <a:spcBef>
                <a:spcPct val="20000"/>
              </a:spcBef>
              <a:buClr>
                <a:schemeClr val="tx2"/>
              </a:buClr>
              <a:buFont typeface="Wingdings" panose="05000000000000000000" pitchFamily="2" charset="2"/>
              <a:buChar char="v"/>
              <a:defRPr sz="2500">
                <a:solidFill>
                  <a:schemeClr val="tx1"/>
                </a:solidFill>
                <a:latin typeface="Times New Roman" panose="02020603050405020304" pitchFamily="18" charset="0"/>
                <a:ea typeface="华文楷体" panose="02010600040101010101" pitchFamily="2" charset="-122"/>
              </a:defRPr>
            </a:lvl1pPr>
            <a:lvl2pPr marL="742950" indent="-285750" algn="just">
              <a:spcBef>
                <a:spcPct val="20000"/>
              </a:spcBef>
              <a:buClr>
                <a:schemeClr val="accent1"/>
              </a:buClr>
              <a:buFont typeface="Wingdings" panose="05000000000000000000" pitchFamily="2" charset="2"/>
              <a:buChar char="§"/>
              <a:defRPr sz="2400">
                <a:solidFill>
                  <a:schemeClr val="tx1"/>
                </a:solidFill>
                <a:latin typeface="Times New Roman" panose="02020603050405020304" pitchFamily="18" charset="0"/>
                <a:ea typeface="华文楷体" panose="02010600040101010101" pitchFamily="2" charset="-122"/>
              </a:defRPr>
            </a:lvl2pPr>
            <a:lvl3pPr marL="1143000" indent="-228600" algn="just">
              <a:spcBef>
                <a:spcPct val="20000"/>
              </a:spcBef>
              <a:buClr>
                <a:schemeClr val="tx1"/>
              </a:buClr>
              <a:buChar char="•"/>
              <a:defRPr sz="2200">
                <a:solidFill>
                  <a:schemeClr val="tx1"/>
                </a:solidFill>
                <a:latin typeface="Times New Roman" panose="02020603050405020304" pitchFamily="18" charset="0"/>
                <a:ea typeface="华文楷体" panose="0201060004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楷体_GB2312" pitchFamily="49" charset="-122"/>
              </a:defRPr>
            </a:lvl4pPr>
            <a:lvl5pPr marL="2057400" indent="-228600">
              <a:spcBef>
                <a:spcPct val="20000"/>
              </a:spcBef>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9pPr>
          </a:lstStyle>
          <a:p>
            <a:pPr algn="r">
              <a:spcBef>
                <a:spcPct val="0"/>
              </a:spcBef>
              <a:buClrTx/>
              <a:buFontTx/>
              <a:buNone/>
            </a:pPr>
            <a:fld id="{173A0753-42C9-4F30-9E32-9E70EA1E7018}" type="slidenum">
              <a:rPr lang="zh-CN" altLang="en-US" sz="1400">
                <a:latin typeface="Arial" panose="020B0604020202020204" pitchFamily="34" charset="0"/>
                <a:ea typeface="楷体_GB2312" pitchFamily="49" charset="-122"/>
              </a:rPr>
              <a:pPr algn="r">
                <a:spcBef>
                  <a:spcPct val="0"/>
                </a:spcBef>
                <a:buClrTx/>
                <a:buFontTx/>
                <a:buNone/>
              </a:pPr>
              <a:t>12</a:t>
            </a:fld>
            <a:endParaRPr lang="zh-CN" altLang="en-US" sz="1400" dirty="0">
              <a:latin typeface="Arial" panose="020B0604020202020204" pitchFamily="34" charset="0"/>
              <a:ea typeface="楷体_GB2312" pitchFamily="49" charset="-122"/>
            </a:endParaRPr>
          </a:p>
        </p:txBody>
      </p:sp>
      <p:sp>
        <p:nvSpPr>
          <p:cNvPr id="43010" name="标题 1"/>
          <p:cNvSpPr>
            <a:spLocks noGrp="1" noChangeArrowheads="1"/>
          </p:cNvSpPr>
          <p:nvPr>
            <p:ph type="title"/>
          </p:nvPr>
        </p:nvSpPr>
        <p:spPr/>
        <p:txBody>
          <a:bodyPr>
            <a:normAutofit/>
          </a:bodyPr>
          <a:lstStyle/>
          <a:p>
            <a:pPr eaLnBrk="1" hangingPunct="1"/>
            <a:r>
              <a:rPr lang="en-US" altLang="zh-CN" sz="3600" dirty="0" err="1">
                <a:latin typeface="Times New Roman" charset="0"/>
                <a:ea typeface="华文楷体" charset="0"/>
                <a:cs typeface="华文楷体" charset="0"/>
              </a:rPr>
              <a:t>BIRCH</a:t>
            </a:r>
            <a:r>
              <a:rPr sz="3600" dirty="0" err="1">
                <a:latin typeface="Times New Roman" charset="0"/>
                <a:ea typeface="华文楷体" charset="0"/>
                <a:cs typeface="华文楷体" charset="0"/>
              </a:rPr>
              <a:t>：使用聚类特征树的多阶段聚类</a:t>
            </a:r>
            <a:endParaRPr sz="3600" dirty="0">
              <a:latin typeface="Times New Roman" charset="0"/>
              <a:ea typeface="华文楷体" charset="0"/>
              <a:cs typeface="华文楷体" charset="0"/>
            </a:endParaRPr>
          </a:p>
        </p:txBody>
      </p:sp>
      <p:grpSp>
        <p:nvGrpSpPr>
          <p:cNvPr id="43012" name="Group 3"/>
          <p:cNvGrpSpPr>
            <a:grpSpLocks/>
          </p:cNvGrpSpPr>
          <p:nvPr/>
        </p:nvGrpSpPr>
        <p:grpSpPr bwMode="auto">
          <a:xfrm>
            <a:off x="3352800" y="1295400"/>
            <a:ext cx="4953000" cy="914400"/>
            <a:chOff x="1152" y="816"/>
            <a:chExt cx="3120" cy="576"/>
          </a:xfrm>
        </p:grpSpPr>
        <p:sp>
          <p:nvSpPr>
            <p:cNvPr id="43080" name="Line 4"/>
            <p:cNvSpPr>
              <a:spLocks noChangeShapeType="1"/>
            </p:cNvSpPr>
            <p:nvPr/>
          </p:nvSpPr>
          <p:spPr bwMode="auto">
            <a:xfrm>
              <a:off x="2187" y="816"/>
              <a:ext cx="0" cy="576"/>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3081" name="Rectangle 5"/>
            <p:cNvSpPr>
              <a:spLocks noChangeArrowheads="1"/>
            </p:cNvSpPr>
            <p:nvPr/>
          </p:nvSpPr>
          <p:spPr bwMode="auto">
            <a:xfrm>
              <a:off x="1156" y="820"/>
              <a:ext cx="3016" cy="568"/>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just">
                <a:spcBef>
                  <a:spcPct val="20000"/>
                </a:spcBef>
                <a:buClr>
                  <a:schemeClr val="tx2"/>
                </a:buClr>
                <a:buFont typeface="Wingdings" panose="05000000000000000000" pitchFamily="2" charset="2"/>
                <a:buChar char="v"/>
                <a:defRPr sz="2500">
                  <a:solidFill>
                    <a:schemeClr val="tx1"/>
                  </a:solidFill>
                  <a:latin typeface="Times New Roman" panose="02020603050405020304" pitchFamily="18" charset="0"/>
                  <a:ea typeface="华文楷体" panose="02010600040101010101" pitchFamily="2" charset="-122"/>
                </a:defRPr>
              </a:lvl1pPr>
              <a:lvl2pPr marL="742950" indent="-285750" algn="just">
                <a:spcBef>
                  <a:spcPct val="20000"/>
                </a:spcBef>
                <a:buClr>
                  <a:schemeClr val="accent1"/>
                </a:buClr>
                <a:buFont typeface="Wingdings" panose="05000000000000000000" pitchFamily="2" charset="2"/>
                <a:buChar char="§"/>
                <a:defRPr sz="2400">
                  <a:solidFill>
                    <a:schemeClr val="tx1"/>
                  </a:solidFill>
                  <a:latin typeface="Times New Roman" panose="02020603050405020304" pitchFamily="18" charset="0"/>
                  <a:ea typeface="华文楷体" panose="02010600040101010101" pitchFamily="2" charset="-122"/>
                </a:defRPr>
              </a:lvl2pPr>
              <a:lvl3pPr marL="1143000" indent="-228600" algn="just">
                <a:spcBef>
                  <a:spcPct val="20000"/>
                </a:spcBef>
                <a:buClr>
                  <a:schemeClr val="tx1"/>
                </a:buClr>
                <a:buChar char="•"/>
                <a:defRPr sz="2200">
                  <a:solidFill>
                    <a:schemeClr val="tx1"/>
                  </a:solidFill>
                  <a:latin typeface="Times New Roman" panose="02020603050405020304" pitchFamily="18" charset="0"/>
                  <a:ea typeface="华文楷体" panose="0201060004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楷体_GB2312" pitchFamily="49" charset="-122"/>
                </a:defRPr>
              </a:lvl4pPr>
              <a:lvl5pPr marL="2057400" indent="-228600">
                <a:spcBef>
                  <a:spcPct val="20000"/>
                </a:spcBef>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9pPr>
            </a:lstStyle>
            <a:p>
              <a:pPr algn="l"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43082" name="Line 6"/>
            <p:cNvSpPr>
              <a:spLocks noChangeShapeType="1"/>
            </p:cNvSpPr>
            <p:nvPr/>
          </p:nvSpPr>
          <p:spPr bwMode="auto">
            <a:xfrm>
              <a:off x="1670" y="816"/>
              <a:ext cx="0" cy="576"/>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3083" name="Line 7"/>
            <p:cNvSpPr>
              <a:spLocks noChangeShapeType="1"/>
            </p:cNvSpPr>
            <p:nvPr/>
          </p:nvSpPr>
          <p:spPr bwMode="auto">
            <a:xfrm>
              <a:off x="3570" y="816"/>
              <a:ext cx="0" cy="576"/>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3084" name="Line 8"/>
            <p:cNvSpPr>
              <a:spLocks noChangeShapeType="1"/>
            </p:cNvSpPr>
            <p:nvPr/>
          </p:nvSpPr>
          <p:spPr bwMode="auto">
            <a:xfrm>
              <a:off x="2708" y="816"/>
              <a:ext cx="0" cy="576"/>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3085" name="Line 9"/>
            <p:cNvSpPr>
              <a:spLocks noChangeShapeType="1"/>
            </p:cNvSpPr>
            <p:nvPr/>
          </p:nvSpPr>
          <p:spPr bwMode="auto">
            <a:xfrm>
              <a:off x="1152" y="1104"/>
              <a:ext cx="1728" cy="0"/>
            </a:xfrm>
            <a:prstGeom prst="line">
              <a:avLst/>
            </a:prstGeom>
            <a:noFill/>
            <a:ln w="12700">
              <a:solidFill>
                <a:schemeClr val="tx1"/>
              </a:solidFill>
              <a:prstDash val="lgDash"/>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3086" name="Line 10"/>
            <p:cNvSpPr>
              <a:spLocks noChangeShapeType="1"/>
            </p:cNvSpPr>
            <p:nvPr/>
          </p:nvSpPr>
          <p:spPr bwMode="auto">
            <a:xfrm>
              <a:off x="3408" y="1104"/>
              <a:ext cx="768" cy="0"/>
            </a:xfrm>
            <a:prstGeom prst="line">
              <a:avLst/>
            </a:prstGeom>
            <a:noFill/>
            <a:ln w="12700">
              <a:solidFill>
                <a:schemeClr val="tx1"/>
              </a:solidFill>
              <a:prstDash val="lgDash"/>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3087" name="Rectangle 11"/>
            <p:cNvSpPr>
              <a:spLocks noChangeArrowheads="1"/>
            </p:cNvSpPr>
            <p:nvPr/>
          </p:nvSpPr>
          <p:spPr bwMode="auto">
            <a:xfrm>
              <a:off x="1200" y="816"/>
              <a:ext cx="432"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lgn="just">
                <a:spcBef>
                  <a:spcPct val="20000"/>
                </a:spcBef>
                <a:buClr>
                  <a:schemeClr val="tx2"/>
                </a:buClr>
                <a:buFont typeface="Wingdings" panose="05000000000000000000" pitchFamily="2" charset="2"/>
                <a:buChar char="v"/>
                <a:defRPr sz="2500">
                  <a:solidFill>
                    <a:schemeClr val="tx1"/>
                  </a:solidFill>
                  <a:latin typeface="Times New Roman" panose="02020603050405020304" pitchFamily="18" charset="0"/>
                  <a:ea typeface="华文楷体" panose="02010600040101010101" pitchFamily="2" charset="-122"/>
                </a:defRPr>
              </a:lvl1pPr>
              <a:lvl2pPr marL="742950" indent="-285750" algn="just">
                <a:spcBef>
                  <a:spcPct val="20000"/>
                </a:spcBef>
                <a:buClr>
                  <a:schemeClr val="accent1"/>
                </a:buClr>
                <a:buFont typeface="Wingdings" panose="05000000000000000000" pitchFamily="2" charset="2"/>
                <a:buChar char="§"/>
                <a:defRPr sz="2400">
                  <a:solidFill>
                    <a:schemeClr val="tx1"/>
                  </a:solidFill>
                  <a:latin typeface="Times New Roman" panose="02020603050405020304" pitchFamily="18" charset="0"/>
                  <a:ea typeface="华文楷体" panose="02010600040101010101" pitchFamily="2" charset="-122"/>
                </a:defRPr>
              </a:lvl2pPr>
              <a:lvl3pPr marL="1143000" indent="-228600" algn="just">
                <a:spcBef>
                  <a:spcPct val="20000"/>
                </a:spcBef>
                <a:buClr>
                  <a:schemeClr val="tx1"/>
                </a:buClr>
                <a:buChar char="•"/>
                <a:defRPr sz="2200">
                  <a:solidFill>
                    <a:schemeClr val="tx1"/>
                  </a:solidFill>
                  <a:latin typeface="Times New Roman" panose="02020603050405020304" pitchFamily="18" charset="0"/>
                  <a:ea typeface="华文楷体" panose="0201060004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楷体_GB2312" pitchFamily="49" charset="-122"/>
                </a:defRPr>
              </a:lvl4pPr>
              <a:lvl5pPr marL="2057400" indent="-228600">
                <a:spcBef>
                  <a:spcPct val="20000"/>
                </a:spcBef>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9pPr>
            </a:lstStyle>
            <a:p>
              <a:pPr algn="l">
                <a:spcBef>
                  <a:spcPct val="50000"/>
                </a:spcBef>
                <a:buClrTx/>
                <a:buFontTx/>
                <a:buNone/>
              </a:pPr>
              <a:r>
                <a:rPr lang="en-US" altLang="zh-CN" sz="1800">
                  <a:ea typeface="宋体" panose="02010600030101010101" pitchFamily="2" charset="-122"/>
                </a:rPr>
                <a:t>CF</a:t>
              </a:r>
              <a:r>
                <a:rPr lang="en-US" altLang="zh-CN" sz="1800" baseline="-25000">
                  <a:ea typeface="宋体" panose="02010600030101010101" pitchFamily="2" charset="-122"/>
                </a:rPr>
                <a:t>1</a:t>
              </a:r>
            </a:p>
          </p:txBody>
        </p:sp>
        <p:sp>
          <p:nvSpPr>
            <p:cNvPr id="43088" name="Rectangle 12"/>
            <p:cNvSpPr>
              <a:spLocks noChangeArrowheads="1"/>
            </p:cNvSpPr>
            <p:nvPr/>
          </p:nvSpPr>
          <p:spPr bwMode="auto">
            <a:xfrm>
              <a:off x="1200" y="1152"/>
              <a:ext cx="57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lgn="just">
                <a:spcBef>
                  <a:spcPct val="20000"/>
                </a:spcBef>
                <a:buClr>
                  <a:schemeClr val="tx2"/>
                </a:buClr>
                <a:buFont typeface="Wingdings" panose="05000000000000000000" pitchFamily="2" charset="2"/>
                <a:buChar char="v"/>
                <a:defRPr sz="2500">
                  <a:solidFill>
                    <a:schemeClr val="tx1"/>
                  </a:solidFill>
                  <a:latin typeface="Times New Roman" panose="02020603050405020304" pitchFamily="18" charset="0"/>
                  <a:ea typeface="华文楷体" panose="02010600040101010101" pitchFamily="2" charset="-122"/>
                </a:defRPr>
              </a:lvl1pPr>
              <a:lvl2pPr marL="742950" indent="-285750" algn="just">
                <a:spcBef>
                  <a:spcPct val="20000"/>
                </a:spcBef>
                <a:buClr>
                  <a:schemeClr val="accent1"/>
                </a:buClr>
                <a:buFont typeface="Wingdings" panose="05000000000000000000" pitchFamily="2" charset="2"/>
                <a:buChar char="§"/>
                <a:defRPr sz="2400">
                  <a:solidFill>
                    <a:schemeClr val="tx1"/>
                  </a:solidFill>
                  <a:latin typeface="Times New Roman" panose="02020603050405020304" pitchFamily="18" charset="0"/>
                  <a:ea typeface="华文楷体" panose="02010600040101010101" pitchFamily="2" charset="-122"/>
                </a:defRPr>
              </a:lvl2pPr>
              <a:lvl3pPr marL="1143000" indent="-228600" algn="just">
                <a:spcBef>
                  <a:spcPct val="20000"/>
                </a:spcBef>
                <a:buClr>
                  <a:schemeClr val="tx1"/>
                </a:buClr>
                <a:buChar char="•"/>
                <a:defRPr sz="2200">
                  <a:solidFill>
                    <a:schemeClr val="tx1"/>
                  </a:solidFill>
                  <a:latin typeface="Times New Roman" panose="02020603050405020304" pitchFamily="18" charset="0"/>
                  <a:ea typeface="华文楷体" panose="0201060004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楷体_GB2312" pitchFamily="49" charset="-122"/>
                </a:defRPr>
              </a:lvl4pPr>
              <a:lvl5pPr marL="2057400" indent="-228600">
                <a:spcBef>
                  <a:spcPct val="20000"/>
                </a:spcBef>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9pPr>
            </a:lstStyle>
            <a:p>
              <a:pPr algn="l">
                <a:spcBef>
                  <a:spcPct val="50000"/>
                </a:spcBef>
                <a:buClrTx/>
                <a:buFontTx/>
                <a:buNone/>
              </a:pPr>
              <a:r>
                <a:rPr lang="en-US" altLang="zh-CN" sz="1800">
                  <a:ea typeface="宋体" panose="02010600030101010101" pitchFamily="2" charset="-122"/>
                </a:rPr>
                <a:t>child</a:t>
              </a:r>
              <a:r>
                <a:rPr lang="en-US" altLang="zh-CN" sz="1800" baseline="-25000">
                  <a:ea typeface="宋体" panose="02010600030101010101" pitchFamily="2" charset="-122"/>
                </a:rPr>
                <a:t>1</a:t>
              </a:r>
            </a:p>
          </p:txBody>
        </p:sp>
        <p:sp>
          <p:nvSpPr>
            <p:cNvPr id="43089" name="Rectangle 13"/>
            <p:cNvSpPr>
              <a:spLocks noChangeArrowheads="1"/>
            </p:cNvSpPr>
            <p:nvPr/>
          </p:nvSpPr>
          <p:spPr bwMode="auto">
            <a:xfrm>
              <a:off x="2208" y="816"/>
              <a:ext cx="432"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lgn="just">
                <a:spcBef>
                  <a:spcPct val="20000"/>
                </a:spcBef>
                <a:buClr>
                  <a:schemeClr val="tx2"/>
                </a:buClr>
                <a:buFont typeface="Wingdings" panose="05000000000000000000" pitchFamily="2" charset="2"/>
                <a:buChar char="v"/>
                <a:defRPr sz="2500">
                  <a:solidFill>
                    <a:schemeClr val="tx1"/>
                  </a:solidFill>
                  <a:latin typeface="Times New Roman" panose="02020603050405020304" pitchFamily="18" charset="0"/>
                  <a:ea typeface="华文楷体" panose="02010600040101010101" pitchFamily="2" charset="-122"/>
                </a:defRPr>
              </a:lvl1pPr>
              <a:lvl2pPr marL="742950" indent="-285750" algn="just">
                <a:spcBef>
                  <a:spcPct val="20000"/>
                </a:spcBef>
                <a:buClr>
                  <a:schemeClr val="accent1"/>
                </a:buClr>
                <a:buFont typeface="Wingdings" panose="05000000000000000000" pitchFamily="2" charset="2"/>
                <a:buChar char="§"/>
                <a:defRPr sz="2400">
                  <a:solidFill>
                    <a:schemeClr val="tx1"/>
                  </a:solidFill>
                  <a:latin typeface="Times New Roman" panose="02020603050405020304" pitchFamily="18" charset="0"/>
                  <a:ea typeface="华文楷体" panose="02010600040101010101" pitchFamily="2" charset="-122"/>
                </a:defRPr>
              </a:lvl2pPr>
              <a:lvl3pPr marL="1143000" indent="-228600" algn="just">
                <a:spcBef>
                  <a:spcPct val="20000"/>
                </a:spcBef>
                <a:buClr>
                  <a:schemeClr val="tx1"/>
                </a:buClr>
                <a:buChar char="•"/>
                <a:defRPr sz="2200">
                  <a:solidFill>
                    <a:schemeClr val="tx1"/>
                  </a:solidFill>
                  <a:latin typeface="Times New Roman" panose="02020603050405020304" pitchFamily="18" charset="0"/>
                  <a:ea typeface="华文楷体" panose="0201060004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楷体_GB2312" pitchFamily="49" charset="-122"/>
                </a:defRPr>
              </a:lvl4pPr>
              <a:lvl5pPr marL="2057400" indent="-228600">
                <a:spcBef>
                  <a:spcPct val="20000"/>
                </a:spcBef>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9pPr>
            </a:lstStyle>
            <a:p>
              <a:pPr algn="l">
                <a:spcBef>
                  <a:spcPct val="50000"/>
                </a:spcBef>
                <a:buClrTx/>
                <a:buFontTx/>
                <a:buNone/>
              </a:pPr>
              <a:r>
                <a:rPr lang="en-US" altLang="zh-CN" sz="1800">
                  <a:ea typeface="宋体" panose="02010600030101010101" pitchFamily="2" charset="-122"/>
                </a:rPr>
                <a:t>CF</a:t>
              </a:r>
              <a:r>
                <a:rPr lang="en-US" altLang="zh-CN" sz="1800" baseline="-25000">
                  <a:ea typeface="宋体" panose="02010600030101010101" pitchFamily="2" charset="-122"/>
                </a:rPr>
                <a:t>3</a:t>
              </a:r>
            </a:p>
          </p:txBody>
        </p:sp>
        <p:sp>
          <p:nvSpPr>
            <p:cNvPr id="43090" name="Rectangle 14"/>
            <p:cNvSpPr>
              <a:spLocks noChangeArrowheads="1"/>
            </p:cNvSpPr>
            <p:nvPr/>
          </p:nvSpPr>
          <p:spPr bwMode="auto">
            <a:xfrm>
              <a:off x="2208" y="1152"/>
              <a:ext cx="57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lgn="just">
                <a:spcBef>
                  <a:spcPct val="20000"/>
                </a:spcBef>
                <a:buClr>
                  <a:schemeClr val="tx2"/>
                </a:buClr>
                <a:buFont typeface="Wingdings" panose="05000000000000000000" pitchFamily="2" charset="2"/>
                <a:buChar char="v"/>
                <a:defRPr sz="2500">
                  <a:solidFill>
                    <a:schemeClr val="tx1"/>
                  </a:solidFill>
                  <a:latin typeface="Times New Roman" panose="02020603050405020304" pitchFamily="18" charset="0"/>
                  <a:ea typeface="华文楷体" panose="02010600040101010101" pitchFamily="2" charset="-122"/>
                </a:defRPr>
              </a:lvl1pPr>
              <a:lvl2pPr marL="742950" indent="-285750" algn="just">
                <a:spcBef>
                  <a:spcPct val="20000"/>
                </a:spcBef>
                <a:buClr>
                  <a:schemeClr val="accent1"/>
                </a:buClr>
                <a:buFont typeface="Wingdings" panose="05000000000000000000" pitchFamily="2" charset="2"/>
                <a:buChar char="§"/>
                <a:defRPr sz="2400">
                  <a:solidFill>
                    <a:schemeClr val="tx1"/>
                  </a:solidFill>
                  <a:latin typeface="Times New Roman" panose="02020603050405020304" pitchFamily="18" charset="0"/>
                  <a:ea typeface="华文楷体" panose="02010600040101010101" pitchFamily="2" charset="-122"/>
                </a:defRPr>
              </a:lvl2pPr>
              <a:lvl3pPr marL="1143000" indent="-228600" algn="just">
                <a:spcBef>
                  <a:spcPct val="20000"/>
                </a:spcBef>
                <a:buClr>
                  <a:schemeClr val="tx1"/>
                </a:buClr>
                <a:buChar char="•"/>
                <a:defRPr sz="2200">
                  <a:solidFill>
                    <a:schemeClr val="tx1"/>
                  </a:solidFill>
                  <a:latin typeface="Times New Roman" panose="02020603050405020304" pitchFamily="18" charset="0"/>
                  <a:ea typeface="华文楷体" panose="0201060004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楷体_GB2312" pitchFamily="49" charset="-122"/>
                </a:defRPr>
              </a:lvl4pPr>
              <a:lvl5pPr marL="2057400" indent="-228600">
                <a:spcBef>
                  <a:spcPct val="20000"/>
                </a:spcBef>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9pPr>
            </a:lstStyle>
            <a:p>
              <a:pPr algn="l">
                <a:spcBef>
                  <a:spcPct val="50000"/>
                </a:spcBef>
                <a:buClrTx/>
                <a:buFontTx/>
                <a:buNone/>
              </a:pPr>
              <a:r>
                <a:rPr lang="en-US" altLang="zh-CN" sz="1800">
                  <a:ea typeface="宋体" panose="02010600030101010101" pitchFamily="2" charset="-122"/>
                </a:rPr>
                <a:t>child</a:t>
              </a:r>
              <a:r>
                <a:rPr lang="en-US" altLang="zh-CN" sz="1800" baseline="-25000">
                  <a:ea typeface="宋体" panose="02010600030101010101" pitchFamily="2" charset="-122"/>
                </a:rPr>
                <a:t>3</a:t>
              </a:r>
            </a:p>
          </p:txBody>
        </p:sp>
        <p:sp>
          <p:nvSpPr>
            <p:cNvPr id="43091" name="Rectangle 15"/>
            <p:cNvSpPr>
              <a:spLocks noChangeArrowheads="1"/>
            </p:cNvSpPr>
            <p:nvPr/>
          </p:nvSpPr>
          <p:spPr bwMode="auto">
            <a:xfrm>
              <a:off x="1728" y="816"/>
              <a:ext cx="432"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lgn="just">
                <a:spcBef>
                  <a:spcPct val="20000"/>
                </a:spcBef>
                <a:buClr>
                  <a:schemeClr val="tx2"/>
                </a:buClr>
                <a:buFont typeface="Wingdings" panose="05000000000000000000" pitchFamily="2" charset="2"/>
                <a:buChar char="v"/>
                <a:defRPr sz="2500">
                  <a:solidFill>
                    <a:schemeClr val="tx1"/>
                  </a:solidFill>
                  <a:latin typeface="Times New Roman" panose="02020603050405020304" pitchFamily="18" charset="0"/>
                  <a:ea typeface="华文楷体" panose="02010600040101010101" pitchFamily="2" charset="-122"/>
                </a:defRPr>
              </a:lvl1pPr>
              <a:lvl2pPr marL="742950" indent="-285750" algn="just">
                <a:spcBef>
                  <a:spcPct val="20000"/>
                </a:spcBef>
                <a:buClr>
                  <a:schemeClr val="accent1"/>
                </a:buClr>
                <a:buFont typeface="Wingdings" panose="05000000000000000000" pitchFamily="2" charset="2"/>
                <a:buChar char="§"/>
                <a:defRPr sz="2400">
                  <a:solidFill>
                    <a:schemeClr val="tx1"/>
                  </a:solidFill>
                  <a:latin typeface="Times New Roman" panose="02020603050405020304" pitchFamily="18" charset="0"/>
                  <a:ea typeface="华文楷体" panose="02010600040101010101" pitchFamily="2" charset="-122"/>
                </a:defRPr>
              </a:lvl2pPr>
              <a:lvl3pPr marL="1143000" indent="-228600" algn="just">
                <a:spcBef>
                  <a:spcPct val="20000"/>
                </a:spcBef>
                <a:buClr>
                  <a:schemeClr val="tx1"/>
                </a:buClr>
                <a:buChar char="•"/>
                <a:defRPr sz="2200">
                  <a:solidFill>
                    <a:schemeClr val="tx1"/>
                  </a:solidFill>
                  <a:latin typeface="Times New Roman" panose="02020603050405020304" pitchFamily="18" charset="0"/>
                  <a:ea typeface="华文楷体" panose="0201060004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楷体_GB2312" pitchFamily="49" charset="-122"/>
                </a:defRPr>
              </a:lvl4pPr>
              <a:lvl5pPr marL="2057400" indent="-228600">
                <a:spcBef>
                  <a:spcPct val="20000"/>
                </a:spcBef>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9pPr>
            </a:lstStyle>
            <a:p>
              <a:pPr algn="l">
                <a:spcBef>
                  <a:spcPct val="50000"/>
                </a:spcBef>
                <a:buClrTx/>
                <a:buFontTx/>
                <a:buNone/>
              </a:pPr>
              <a:r>
                <a:rPr lang="en-US" altLang="zh-CN" sz="1800">
                  <a:ea typeface="宋体" panose="02010600030101010101" pitchFamily="2" charset="-122"/>
                </a:rPr>
                <a:t>CF</a:t>
              </a:r>
              <a:r>
                <a:rPr lang="en-US" altLang="zh-CN" sz="1800" baseline="-25000">
                  <a:ea typeface="宋体" panose="02010600030101010101" pitchFamily="2" charset="-122"/>
                </a:rPr>
                <a:t>2</a:t>
              </a:r>
            </a:p>
          </p:txBody>
        </p:sp>
        <p:sp>
          <p:nvSpPr>
            <p:cNvPr id="43092" name="Rectangle 16"/>
            <p:cNvSpPr>
              <a:spLocks noChangeArrowheads="1"/>
            </p:cNvSpPr>
            <p:nvPr/>
          </p:nvSpPr>
          <p:spPr bwMode="auto">
            <a:xfrm>
              <a:off x="1728" y="1152"/>
              <a:ext cx="57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lgn="just">
                <a:spcBef>
                  <a:spcPct val="20000"/>
                </a:spcBef>
                <a:buClr>
                  <a:schemeClr val="tx2"/>
                </a:buClr>
                <a:buFont typeface="Wingdings" panose="05000000000000000000" pitchFamily="2" charset="2"/>
                <a:buChar char="v"/>
                <a:defRPr sz="2500">
                  <a:solidFill>
                    <a:schemeClr val="tx1"/>
                  </a:solidFill>
                  <a:latin typeface="Times New Roman" panose="02020603050405020304" pitchFamily="18" charset="0"/>
                  <a:ea typeface="华文楷体" panose="02010600040101010101" pitchFamily="2" charset="-122"/>
                </a:defRPr>
              </a:lvl1pPr>
              <a:lvl2pPr marL="742950" indent="-285750" algn="just">
                <a:spcBef>
                  <a:spcPct val="20000"/>
                </a:spcBef>
                <a:buClr>
                  <a:schemeClr val="accent1"/>
                </a:buClr>
                <a:buFont typeface="Wingdings" panose="05000000000000000000" pitchFamily="2" charset="2"/>
                <a:buChar char="§"/>
                <a:defRPr sz="2400">
                  <a:solidFill>
                    <a:schemeClr val="tx1"/>
                  </a:solidFill>
                  <a:latin typeface="Times New Roman" panose="02020603050405020304" pitchFamily="18" charset="0"/>
                  <a:ea typeface="华文楷体" panose="02010600040101010101" pitchFamily="2" charset="-122"/>
                </a:defRPr>
              </a:lvl2pPr>
              <a:lvl3pPr marL="1143000" indent="-228600" algn="just">
                <a:spcBef>
                  <a:spcPct val="20000"/>
                </a:spcBef>
                <a:buClr>
                  <a:schemeClr val="tx1"/>
                </a:buClr>
                <a:buChar char="•"/>
                <a:defRPr sz="2200">
                  <a:solidFill>
                    <a:schemeClr val="tx1"/>
                  </a:solidFill>
                  <a:latin typeface="Times New Roman" panose="02020603050405020304" pitchFamily="18" charset="0"/>
                  <a:ea typeface="华文楷体" panose="0201060004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楷体_GB2312" pitchFamily="49" charset="-122"/>
                </a:defRPr>
              </a:lvl4pPr>
              <a:lvl5pPr marL="2057400" indent="-228600">
                <a:spcBef>
                  <a:spcPct val="20000"/>
                </a:spcBef>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9pPr>
            </a:lstStyle>
            <a:p>
              <a:pPr algn="l">
                <a:spcBef>
                  <a:spcPct val="50000"/>
                </a:spcBef>
                <a:buClrTx/>
                <a:buFontTx/>
                <a:buNone/>
              </a:pPr>
              <a:r>
                <a:rPr lang="en-US" altLang="zh-CN" sz="1800">
                  <a:ea typeface="宋体" panose="02010600030101010101" pitchFamily="2" charset="-122"/>
                </a:rPr>
                <a:t>child</a:t>
              </a:r>
              <a:r>
                <a:rPr lang="en-US" altLang="zh-CN" sz="1800" baseline="-25000">
                  <a:ea typeface="宋体" panose="02010600030101010101" pitchFamily="2" charset="-122"/>
                </a:rPr>
                <a:t>2</a:t>
              </a:r>
            </a:p>
          </p:txBody>
        </p:sp>
        <p:sp>
          <p:nvSpPr>
            <p:cNvPr id="43093" name="Rectangle 17"/>
            <p:cNvSpPr>
              <a:spLocks noChangeArrowheads="1"/>
            </p:cNvSpPr>
            <p:nvPr/>
          </p:nvSpPr>
          <p:spPr bwMode="auto">
            <a:xfrm>
              <a:off x="3696" y="816"/>
              <a:ext cx="432"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lgn="just">
                <a:spcBef>
                  <a:spcPct val="20000"/>
                </a:spcBef>
                <a:buClr>
                  <a:schemeClr val="tx2"/>
                </a:buClr>
                <a:buFont typeface="Wingdings" panose="05000000000000000000" pitchFamily="2" charset="2"/>
                <a:buChar char="v"/>
                <a:defRPr sz="2500">
                  <a:solidFill>
                    <a:schemeClr val="tx1"/>
                  </a:solidFill>
                  <a:latin typeface="Times New Roman" panose="02020603050405020304" pitchFamily="18" charset="0"/>
                  <a:ea typeface="华文楷体" panose="02010600040101010101" pitchFamily="2" charset="-122"/>
                </a:defRPr>
              </a:lvl1pPr>
              <a:lvl2pPr marL="742950" indent="-285750" algn="just">
                <a:spcBef>
                  <a:spcPct val="20000"/>
                </a:spcBef>
                <a:buClr>
                  <a:schemeClr val="accent1"/>
                </a:buClr>
                <a:buFont typeface="Wingdings" panose="05000000000000000000" pitchFamily="2" charset="2"/>
                <a:buChar char="§"/>
                <a:defRPr sz="2400">
                  <a:solidFill>
                    <a:schemeClr val="tx1"/>
                  </a:solidFill>
                  <a:latin typeface="Times New Roman" panose="02020603050405020304" pitchFamily="18" charset="0"/>
                  <a:ea typeface="华文楷体" panose="02010600040101010101" pitchFamily="2" charset="-122"/>
                </a:defRPr>
              </a:lvl2pPr>
              <a:lvl3pPr marL="1143000" indent="-228600" algn="just">
                <a:spcBef>
                  <a:spcPct val="20000"/>
                </a:spcBef>
                <a:buClr>
                  <a:schemeClr val="tx1"/>
                </a:buClr>
                <a:buChar char="•"/>
                <a:defRPr sz="2200">
                  <a:solidFill>
                    <a:schemeClr val="tx1"/>
                  </a:solidFill>
                  <a:latin typeface="Times New Roman" panose="02020603050405020304" pitchFamily="18" charset="0"/>
                  <a:ea typeface="华文楷体" panose="0201060004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楷体_GB2312" pitchFamily="49" charset="-122"/>
                </a:defRPr>
              </a:lvl4pPr>
              <a:lvl5pPr marL="2057400" indent="-228600">
                <a:spcBef>
                  <a:spcPct val="20000"/>
                </a:spcBef>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9pPr>
            </a:lstStyle>
            <a:p>
              <a:pPr algn="l">
                <a:spcBef>
                  <a:spcPct val="50000"/>
                </a:spcBef>
                <a:buClrTx/>
                <a:buFontTx/>
                <a:buNone/>
              </a:pPr>
              <a:r>
                <a:rPr lang="en-US" altLang="zh-CN" sz="1800">
                  <a:ea typeface="宋体" panose="02010600030101010101" pitchFamily="2" charset="-122"/>
                </a:rPr>
                <a:t>CF</a:t>
              </a:r>
              <a:r>
                <a:rPr lang="en-US" altLang="zh-CN" sz="1800" baseline="-25000">
                  <a:ea typeface="宋体" panose="02010600030101010101" pitchFamily="2" charset="-122"/>
                </a:rPr>
                <a:t>6</a:t>
              </a:r>
            </a:p>
          </p:txBody>
        </p:sp>
        <p:sp>
          <p:nvSpPr>
            <p:cNvPr id="43094" name="Rectangle 18"/>
            <p:cNvSpPr>
              <a:spLocks noChangeArrowheads="1"/>
            </p:cNvSpPr>
            <p:nvPr/>
          </p:nvSpPr>
          <p:spPr bwMode="auto">
            <a:xfrm>
              <a:off x="3696" y="1152"/>
              <a:ext cx="57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lgn="just">
                <a:spcBef>
                  <a:spcPct val="20000"/>
                </a:spcBef>
                <a:buClr>
                  <a:schemeClr val="tx2"/>
                </a:buClr>
                <a:buFont typeface="Wingdings" panose="05000000000000000000" pitchFamily="2" charset="2"/>
                <a:buChar char="v"/>
                <a:defRPr sz="2500">
                  <a:solidFill>
                    <a:schemeClr val="tx1"/>
                  </a:solidFill>
                  <a:latin typeface="Times New Roman" panose="02020603050405020304" pitchFamily="18" charset="0"/>
                  <a:ea typeface="华文楷体" panose="02010600040101010101" pitchFamily="2" charset="-122"/>
                </a:defRPr>
              </a:lvl1pPr>
              <a:lvl2pPr marL="742950" indent="-285750" algn="just">
                <a:spcBef>
                  <a:spcPct val="20000"/>
                </a:spcBef>
                <a:buClr>
                  <a:schemeClr val="accent1"/>
                </a:buClr>
                <a:buFont typeface="Wingdings" panose="05000000000000000000" pitchFamily="2" charset="2"/>
                <a:buChar char="§"/>
                <a:defRPr sz="2400">
                  <a:solidFill>
                    <a:schemeClr val="tx1"/>
                  </a:solidFill>
                  <a:latin typeface="Times New Roman" panose="02020603050405020304" pitchFamily="18" charset="0"/>
                  <a:ea typeface="华文楷体" panose="02010600040101010101" pitchFamily="2" charset="-122"/>
                </a:defRPr>
              </a:lvl2pPr>
              <a:lvl3pPr marL="1143000" indent="-228600" algn="just">
                <a:spcBef>
                  <a:spcPct val="20000"/>
                </a:spcBef>
                <a:buClr>
                  <a:schemeClr val="tx1"/>
                </a:buClr>
                <a:buChar char="•"/>
                <a:defRPr sz="2200">
                  <a:solidFill>
                    <a:schemeClr val="tx1"/>
                  </a:solidFill>
                  <a:latin typeface="Times New Roman" panose="02020603050405020304" pitchFamily="18" charset="0"/>
                  <a:ea typeface="华文楷体" panose="0201060004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楷体_GB2312" pitchFamily="49" charset="-122"/>
                </a:defRPr>
              </a:lvl4pPr>
              <a:lvl5pPr marL="2057400" indent="-228600">
                <a:spcBef>
                  <a:spcPct val="20000"/>
                </a:spcBef>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9pPr>
            </a:lstStyle>
            <a:p>
              <a:pPr algn="l">
                <a:spcBef>
                  <a:spcPct val="50000"/>
                </a:spcBef>
                <a:buClrTx/>
                <a:buFontTx/>
                <a:buNone/>
              </a:pPr>
              <a:r>
                <a:rPr lang="en-US" altLang="zh-CN" sz="1800">
                  <a:ea typeface="宋体" panose="02010600030101010101" pitchFamily="2" charset="-122"/>
                </a:rPr>
                <a:t>child</a:t>
              </a:r>
              <a:r>
                <a:rPr lang="en-US" altLang="zh-CN" sz="1800" baseline="-25000">
                  <a:ea typeface="宋体" panose="02010600030101010101" pitchFamily="2" charset="-122"/>
                </a:rPr>
                <a:t>6</a:t>
              </a:r>
            </a:p>
          </p:txBody>
        </p:sp>
      </p:grpSp>
      <p:sp>
        <p:nvSpPr>
          <p:cNvPr id="43013" name="Line 19"/>
          <p:cNvSpPr>
            <a:spLocks noChangeShapeType="1"/>
          </p:cNvSpPr>
          <p:nvPr/>
        </p:nvSpPr>
        <p:spPr bwMode="auto">
          <a:xfrm>
            <a:off x="4081463" y="3276600"/>
            <a:ext cx="0" cy="9144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3014" name="Rectangle 20"/>
          <p:cNvSpPr>
            <a:spLocks noChangeArrowheads="1"/>
          </p:cNvSpPr>
          <p:nvPr/>
        </p:nvSpPr>
        <p:spPr bwMode="auto">
          <a:xfrm>
            <a:off x="2444750" y="3282950"/>
            <a:ext cx="4787900" cy="9017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just">
              <a:spcBef>
                <a:spcPct val="20000"/>
              </a:spcBef>
              <a:buClr>
                <a:schemeClr val="tx2"/>
              </a:buClr>
              <a:buFont typeface="Wingdings" panose="05000000000000000000" pitchFamily="2" charset="2"/>
              <a:buChar char="v"/>
              <a:defRPr sz="2500">
                <a:solidFill>
                  <a:schemeClr val="tx1"/>
                </a:solidFill>
                <a:latin typeface="Times New Roman" panose="02020603050405020304" pitchFamily="18" charset="0"/>
                <a:ea typeface="华文楷体" panose="02010600040101010101" pitchFamily="2" charset="-122"/>
              </a:defRPr>
            </a:lvl1pPr>
            <a:lvl2pPr marL="742950" indent="-285750" algn="just">
              <a:spcBef>
                <a:spcPct val="20000"/>
              </a:spcBef>
              <a:buClr>
                <a:schemeClr val="accent1"/>
              </a:buClr>
              <a:buFont typeface="Wingdings" panose="05000000000000000000" pitchFamily="2" charset="2"/>
              <a:buChar char="§"/>
              <a:defRPr sz="2400">
                <a:solidFill>
                  <a:schemeClr val="tx1"/>
                </a:solidFill>
                <a:latin typeface="Times New Roman" panose="02020603050405020304" pitchFamily="18" charset="0"/>
                <a:ea typeface="华文楷体" panose="02010600040101010101" pitchFamily="2" charset="-122"/>
              </a:defRPr>
            </a:lvl2pPr>
            <a:lvl3pPr marL="1143000" indent="-228600" algn="just">
              <a:spcBef>
                <a:spcPct val="20000"/>
              </a:spcBef>
              <a:buClr>
                <a:schemeClr val="tx1"/>
              </a:buClr>
              <a:buChar char="•"/>
              <a:defRPr sz="2200">
                <a:solidFill>
                  <a:schemeClr val="tx1"/>
                </a:solidFill>
                <a:latin typeface="Times New Roman" panose="02020603050405020304" pitchFamily="18" charset="0"/>
                <a:ea typeface="华文楷体" panose="0201060004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楷体_GB2312" pitchFamily="49" charset="-122"/>
              </a:defRPr>
            </a:lvl4pPr>
            <a:lvl5pPr marL="2057400" indent="-228600">
              <a:spcBef>
                <a:spcPct val="20000"/>
              </a:spcBef>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9pPr>
          </a:lstStyle>
          <a:p>
            <a:pPr algn="l"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43015" name="Line 21"/>
          <p:cNvSpPr>
            <a:spLocks noChangeShapeType="1"/>
          </p:cNvSpPr>
          <p:nvPr/>
        </p:nvSpPr>
        <p:spPr bwMode="auto">
          <a:xfrm>
            <a:off x="3260725" y="3276600"/>
            <a:ext cx="0" cy="9144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3016" name="Line 22"/>
          <p:cNvSpPr>
            <a:spLocks noChangeShapeType="1"/>
          </p:cNvSpPr>
          <p:nvPr/>
        </p:nvSpPr>
        <p:spPr bwMode="auto">
          <a:xfrm>
            <a:off x="6276975" y="3276600"/>
            <a:ext cx="0" cy="9144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3017" name="Line 23"/>
          <p:cNvSpPr>
            <a:spLocks noChangeShapeType="1"/>
          </p:cNvSpPr>
          <p:nvPr/>
        </p:nvSpPr>
        <p:spPr bwMode="auto">
          <a:xfrm>
            <a:off x="4908550" y="3276600"/>
            <a:ext cx="0" cy="9144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3018" name="Line 24"/>
          <p:cNvSpPr>
            <a:spLocks noChangeShapeType="1"/>
          </p:cNvSpPr>
          <p:nvPr/>
        </p:nvSpPr>
        <p:spPr bwMode="auto">
          <a:xfrm>
            <a:off x="2438400" y="3733800"/>
            <a:ext cx="2743200" cy="0"/>
          </a:xfrm>
          <a:prstGeom prst="line">
            <a:avLst/>
          </a:prstGeom>
          <a:noFill/>
          <a:ln w="12700">
            <a:solidFill>
              <a:schemeClr val="tx1"/>
            </a:solidFill>
            <a:prstDash val="lgDash"/>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3019" name="Line 25"/>
          <p:cNvSpPr>
            <a:spLocks noChangeShapeType="1"/>
          </p:cNvSpPr>
          <p:nvPr/>
        </p:nvSpPr>
        <p:spPr bwMode="auto">
          <a:xfrm>
            <a:off x="6019800" y="3733800"/>
            <a:ext cx="1219200" cy="0"/>
          </a:xfrm>
          <a:prstGeom prst="line">
            <a:avLst/>
          </a:prstGeom>
          <a:noFill/>
          <a:ln w="12700">
            <a:solidFill>
              <a:schemeClr val="tx1"/>
            </a:solidFill>
            <a:prstDash val="lgDash"/>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3020" name="Rectangle 26"/>
          <p:cNvSpPr>
            <a:spLocks noChangeArrowheads="1"/>
          </p:cNvSpPr>
          <p:nvPr/>
        </p:nvSpPr>
        <p:spPr bwMode="auto">
          <a:xfrm>
            <a:off x="2514600" y="3276600"/>
            <a:ext cx="6858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lgn="just">
              <a:spcBef>
                <a:spcPct val="20000"/>
              </a:spcBef>
              <a:buClr>
                <a:schemeClr val="tx2"/>
              </a:buClr>
              <a:buFont typeface="Wingdings" panose="05000000000000000000" pitchFamily="2" charset="2"/>
              <a:buChar char="v"/>
              <a:defRPr sz="2500">
                <a:solidFill>
                  <a:schemeClr val="tx1"/>
                </a:solidFill>
                <a:latin typeface="Times New Roman" panose="02020603050405020304" pitchFamily="18" charset="0"/>
                <a:ea typeface="华文楷体" panose="02010600040101010101" pitchFamily="2" charset="-122"/>
              </a:defRPr>
            </a:lvl1pPr>
            <a:lvl2pPr marL="742950" indent="-285750" algn="just">
              <a:spcBef>
                <a:spcPct val="20000"/>
              </a:spcBef>
              <a:buClr>
                <a:schemeClr val="accent1"/>
              </a:buClr>
              <a:buFont typeface="Wingdings" panose="05000000000000000000" pitchFamily="2" charset="2"/>
              <a:buChar char="§"/>
              <a:defRPr sz="2400">
                <a:solidFill>
                  <a:schemeClr val="tx1"/>
                </a:solidFill>
                <a:latin typeface="Times New Roman" panose="02020603050405020304" pitchFamily="18" charset="0"/>
                <a:ea typeface="华文楷体" panose="02010600040101010101" pitchFamily="2" charset="-122"/>
              </a:defRPr>
            </a:lvl2pPr>
            <a:lvl3pPr marL="1143000" indent="-228600" algn="just">
              <a:spcBef>
                <a:spcPct val="20000"/>
              </a:spcBef>
              <a:buClr>
                <a:schemeClr val="tx1"/>
              </a:buClr>
              <a:buChar char="•"/>
              <a:defRPr sz="2200">
                <a:solidFill>
                  <a:schemeClr val="tx1"/>
                </a:solidFill>
                <a:latin typeface="Times New Roman" panose="02020603050405020304" pitchFamily="18" charset="0"/>
                <a:ea typeface="华文楷体" panose="0201060004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楷体_GB2312" pitchFamily="49" charset="-122"/>
              </a:defRPr>
            </a:lvl4pPr>
            <a:lvl5pPr marL="2057400" indent="-228600">
              <a:spcBef>
                <a:spcPct val="20000"/>
              </a:spcBef>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9pPr>
          </a:lstStyle>
          <a:p>
            <a:pPr algn="l">
              <a:spcBef>
                <a:spcPct val="50000"/>
              </a:spcBef>
              <a:buClrTx/>
              <a:buFontTx/>
              <a:buNone/>
            </a:pPr>
            <a:r>
              <a:rPr lang="en-US" altLang="zh-CN" sz="1800">
                <a:ea typeface="宋体" panose="02010600030101010101" pitchFamily="2" charset="-122"/>
              </a:rPr>
              <a:t>CF</a:t>
            </a:r>
            <a:r>
              <a:rPr lang="en-US" altLang="zh-CN" sz="1800" baseline="-25000">
                <a:ea typeface="宋体" panose="02010600030101010101" pitchFamily="2" charset="-122"/>
              </a:rPr>
              <a:t>11</a:t>
            </a:r>
          </a:p>
        </p:txBody>
      </p:sp>
      <p:sp>
        <p:nvSpPr>
          <p:cNvPr id="43021" name="Rectangle 27"/>
          <p:cNvSpPr>
            <a:spLocks noChangeArrowheads="1"/>
          </p:cNvSpPr>
          <p:nvPr/>
        </p:nvSpPr>
        <p:spPr bwMode="auto">
          <a:xfrm>
            <a:off x="2514600" y="3810001"/>
            <a:ext cx="9144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lgn="just">
              <a:spcBef>
                <a:spcPct val="20000"/>
              </a:spcBef>
              <a:buClr>
                <a:schemeClr val="tx2"/>
              </a:buClr>
              <a:buFont typeface="Wingdings" panose="05000000000000000000" pitchFamily="2" charset="2"/>
              <a:buChar char="v"/>
              <a:defRPr sz="2500">
                <a:solidFill>
                  <a:schemeClr val="tx1"/>
                </a:solidFill>
                <a:latin typeface="Times New Roman" panose="02020603050405020304" pitchFamily="18" charset="0"/>
                <a:ea typeface="华文楷体" panose="02010600040101010101" pitchFamily="2" charset="-122"/>
              </a:defRPr>
            </a:lvl1pPr>
            <a:lvl2pPr marL="742950" indent="-285750" algn="just">
              <a:spcBef>
                <a:spcPct val="20000"/>
              </a:spcBef>
              <a:buClr>
                <a:schemeClr val="accent1"/>
              </a:buClr>
              <a:buFont typeface="Wingdings" panose="05000000000000000000" pitchFamily="2" charset="2"/>
              <a:buChar char="§"/>
              <a:defRPr sz="2400">
                <a:solidFill>
                  <a:schemeClr val="tx1"/>
                </a:solidFill>
                <a:latin typeface="Times New Roman" panose="02020603050405020304" pitchFamily="18" charset="0"/>
                <a:ea typeface="华文楷体" panose="02010600040101010101" pitchFamily="2" charset="-122"/>
              </a:defRPr>
            </a:lvl2pPr>
            <a:lvl3pPr marL="1143000" indent="-228600" algn="just">
              <a:spcBef>
                <a:spcPct val="20000"/>
              </a:spcBef>
              <a:buClr>
                <a:schemeClr val="tx1"/>
              </a:buClr>
              <a:buChar char="•"/>
              <a:defRPr sz="2200">
                <a:solidFill>
                  <a:schemeClr val="tx1"/>
                </a:solidFill>
                <a:latin typeface="Times New Roman" panose="02020603050405020304" pitchFamily="18" charset="0"/>
                <a:ea typeface="华文楷体" panose="0201060004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楷体_GB2312" pitchFamily="49" charset="-122"/>
              </a:defRPr>
            </a:lvl4pPr>
            <a:lvl5pPr marL="2057400" indent="-228600">
              <a:spcBef>
                <a:spcPct val="20000"/>
              </a:spcBef>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9pPr>
          </a:lstStyle>
          <a:p>
            <a:pPr algn="l">
              <a:spcBef>
                <a:spcPct val="50000"/>
              </a:spcBef>
              <a:buClrTx/>
              <a:buFontTx/>
              <a:buNone/>
            </a:pPr>
            <a:r>
              <a:rPr lang="en-US" altLang="zh-CN" sz="1800">
                <a:ea typeface="宋体" panose="02010600030101010101" pitchFamily="2" charset="-122"/>
              </a:rPr>
              <a:t>child</a:t>
            </a:r>
            <a:r>
              <a:rPr lang="en-US" altLang="zh-CN" sz="1800" baseline="-25000">
                <a:ea typeface="宋体" panose="02010600030101010101" pitchFamily="2" charset="-122"/>
              </a:rPr>
              <a:t>1</a:t>
            </a:r>
          </a:p>
        </p:txBody>
      </p:sp>
      <p:sp>
        <p:nvSpPr>
          <p:cNvPr id="43022" name="Rectangle 28"/>
          <p:cNvSpPr>
            <a:spLocks noChangeArrowheads="1"/>
          </p:cNvSpPr>
          <p:nvPr/>
        </p:nvSpPr>
        <p:spPr bwMode="auto">
          <a:xfrm>
            <a:off x="4114800" y="3276600"/>
            <a:ext cx="6858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lgn="just">
              <a:spcBef>
                <a:spcPct val="20000"/>
              </a:spcBef>
              <a:buClr>
                <a:schemeClr val="tx2"/>
              </a:buClr>
              <a:buFont typeface="Wingdings" panose="05000000000000000000" pitchFamily="2" charset="2"/>
              <a:buChar char="v"/>
              <a:defRPr sz="2500">
                <a:solidFill>
                  <a:schemeClr val="tx1"/>
                </a:solidFill>
                <a:latin typeface="Times New Roman" panose="02020603050405020304" pitchFamily="18" charset="0"/>
                <a:ea typeface="华文楷体" panose="02010600040101010101" pitchFamily="2" charset="-122"/>
              </a:defRPr>
            </a:lvl1pPr>
            <a:lvl2pPr marL="742950" indent="-285750" algn="just">
              <a:spcBef>
                <a:spcPct val="20000"/>
              </a:spcBef>
              <a:buClr>
                <a:schemeClr val="accent1"/>
              </a:buClr>
              <a:buFont typeface="Wingdings" panose="05000000000000000000" pitchFamily="2" charset="2"/>
              <a:buChar char="§"/>
              <a:defRPr sz="2400">
                <a:solidFill>
                  <a:schemeClr val="tx1"/>
                </a:solidFill>
                <a:latin typeface="Times New Roman" panose="02020603050405020304" pitchFamily="18" charset="0"/>
                <a:ea typeface="华文楷体" panose="02010600040101010101" pitchFamily="2" charset="-122"/>
              </a:defRPr>
            </a:lvl2pPr>
            <a:lvl3pPr marL="1143000" indent="-228600" algn="just">
              <a:spcBef>
                <a:spcPct val="20000"/>
              </a:spcBef>
              <a:buClr>
                <a:schemeClr val="tx1"/>
              </a:buClr>
              <a:buChar char="•"/>
              <a:defRPr sz="2200">
                <a:solidFill>
                  <a:schemeClr val="tx1"/>
                </a:solidFill>
                <a:latin typeface="Times New Roman" panose="02020603050405020304" pitchFamily="18" charset="0"/>
                <a:ea typeface="华文楷体" panose="0201060004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楷体_GB2312" pitchFamily="49" charset="-122"/>
              </a:defRPr>
            </a:lvl4pPr>
            <a:lvl5pPr marL="2057400" indent="-228600">
              <a:spcBef>
                <a:spcPct val="20000"/>
              </a:spcBef>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9pPr>
          </a:lstStyle>
          <a:p>
            <a:pPr algn="l">
              <a:spcBef>
                <a:spcPct val="50000"/>
              </a:spcBef>
              <a:buClrTx/>
              <a:buFontTx/>
              <a:buNone/>
            </a:pPr>
            <a:r>
              <a:rPr lang="en-US" altLang="zh-CN" sz="1800">
                <a:ea typeface="宋体" panose="02010600030101010101" pitchFamily="2" charset="-122"/>
              </a:rPr>
              <a:t>CF</a:t>
            </a:r>
            <a:r>
              <a:rPr lang="en-US" altLang="zh-CN" sz="1800" baseline="-25000">
                <a:ea typeface="宋体" panose="02010600030101010101" pitchFamily="2" charset="-122"/>
              </a:rPr>
              <a:t>13</a:t>
            </a:r>
          </a:p>
        </p:txBody>
      </p:sp>
      <p:sp>
        <p:nvSpPr>
          <p:cNvPr id="43023" name="Rectangle 29"/>
          <p:cNvSpPr>
            <a:spLocks noChangeArrowheads="1"/>
          </p:cNvSpPr>
          <p:nvPr/>
        </p:nvSpPr>
        <p:spPr bwMode="auto">
          <a:xfrm>
            <a:off x="4114800" y="3810001"/>
            <a:ext cx="9144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lgn="just">
              <a:spcBef>
                <a:spcPct val="20000"/>
              </a:spcBef>
              <a:buClr>
                <a:schemeClr val="tx2"/>
              </a:buClr>
              <a:buFont typeface="Wingdings" panose="05000000000000000000" pitchFamily="2" charset="2"/>
              <a:buChar char="v"/>
              <a:defRPr sz="2500">
                <a:solidFill>
                  <a:schemeClr val="tx1"/>
                </a:solidFill>
                <a:latin typeface="Times New Roman" panose="02020603050405020304" pitchFamily="18" charset="0"/>
                <a:ea typeface="华文楷体" panose="02010600040101010101" pitchFamily="2" charset="-122"/>
              </a:defRPr>
            </a:lvl1pPr>
            <a:lvl2pPr marL="742950" indent="-285750" algn="just">
              <a:spcBef>
                <a:spcPct val="20000"/>
              </a:spcBef>
              <a:buClr>
                <a:schemeClr val="accent1"/>
              </a:buClr>
              <a:buFont typeface="Wingdings" panose="05000000000000000000" pitchFamily="2" charset="2"/>
              <a:buChar char="§"/>
              <a:defRPr sz="2400">
                <a:solidFill>
                  <a:schemeClr val="tx1"/>
                </a:solidFill>
                <a:latin typeface="Times New Roman" panose="02020603050405020304" pitchFamily="18" charset="0"/>
                <a:ea typeface="华文楷体" panose="02010600040101010101" pitchFamily="2" charset="-122"/>
              </a:defRPr>
            </a:lvl2pPr>
            <a:lvl3pPr marL="1143000" indent="-228600" algn="just">
              <a:spcBef>
                <a:spcPct val="20000"/>
              </a:spcBef>
              <a:buClr>
                <a:schemeClr val="tx1"/>
              </a:buClr>
              <a:buChar char="•"/>
              <a:defRPr sz="2200">
                <a:solidFill>
                  <a:schemeClr val="tx1"/>
                </a:solidFill>
                <a:latin typeface="Times New Roman" panose="02020603050405020304" pitchFamily="18" charset="0"/>
                <a:ea typeface="华文楷体" panose="0201060004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楷体_GB2312" pitchFamily="49" charset="-122"/>
              </a:defRPr>
            </a:lvl4pPr>
            <a:lvl5pPr marL="2057400" indent="-228600">
              <a:spcBef>
                <a:spcPct val="20000"/>
              </a:spcBef>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9pPr>
          </a:lstStyle>
          <a:p>
            <a:pPr algn="l">
              <a:spcBef>
                <a:spcPct val="50000"/>
              </a:spcBef>
              <a:buClrTx/>
              <a:buFontTx/>
              <a:buNone/>
            </a:pPr>
            <a:r>
              <a:rPr lang="en-US" altLang="zh-CN" sz="1800">
                <a:ea typeface="宋体" panose="02010600030101010101" pitchFamily="2" charset="-122"/>
              </a:rPr>
              <a:t>child</a:t>
            </a:r>
            <a:r>
              <a:rPr lang="en-US" altLang="zh-CN" sz="1800" baseline="-25000">
                <a:ea typeface="宋体" panose="02010600030101010101" pitchFamily="2" charset="-122"/>
              </a:rPr>
              <a:t>3</a:t>
            </a:r>
          </a:p>
        </p:txBody>
      </p:sp>
      <p:sp>
        <p:nvSpPr>
          <p:cNvPr id="43024" name="Rectangle 30"/>
          <p:cNvSpPr>
            <a:spLocks noChangeArrowheads="1"/>
          </p:cNvSpPr>
          <p:nvPr/>
        </p:nvSpPr>
        <p:spPr bwMode="auto">
          <a:xfrm>
            <a:off x="3352800" y="3276600"/>
            <a:ext cx="6858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lgn="just">
              <a:spcBef>
                <a:spcPct val="20000"/>
              </a:spcBef>
              <a:buClr>
                <a:schemeClr val="tx2"/>
              </a:buClr>
              <a:buFont typeface="Wingdings" panose="05000000000000000000" pitchFamily="2" charset="2"/>
              <a:buChar char="v"/>
              <a:defRPr sz="2500">
                <a:solidFill>
                  <a:schemeClr val="tx1"/>
                </a:solidFill>
                <a:latin typeface="Times New Roman" panose="02020603050405020304" pitchFamily="18" charset="0"/>
                <a:ea typeface="华文楷体" panose="02010600040101010101" pitchFamily="2" charset="-122"/>
              </a:defRPr>
            </a:lvl1pPr>
            <a:lvl2pPr marL="742950" indent="-285750" algn="just">
              <a:spcBef>
                <a:spcPct val="20000"/>
              </a:spcBef>
              <a:buClr>
                <a:schemeClr val="accent1"/>
              </a:buClr>
              <a:buFont typeface="Wingdings" panose="05000000000000000000" pitchFamily="2" charset="2"/>
              <a:buChar char="§"/>
              <a:defRPr sz="2400">
                <a:solidFill>
                  <a:schemeClr val="tx1"/>
                </a:solidFill>
                <a:latin typeface="Times New Roman" panose="02020603050405020304" pitchFamily="18" charset="0"/>
                <a:ea typeface="华文楷体" panose="02010600040101010101" pitchFamily="2" charset="-122"/>
              </a:defRPr>
            </a:lvl2pPr>
            <a:lvl3pPr marL="1143000" indent="-228600" algn="just">
              <a:spcBef>
                <a:spcPct val="20000"/>
              </a:spcBef>
              <a:buClr>
                <a:schemeClr val="tx1"/>
              </a:buClr>
              <a:buChar char="•"/>
              <a:defRPr sz="2200">
                <a:solidFill>
                  <a:schemeClr val="tx1"/>
                </a:solidFill>
                <a:latin typeface="Times New Roman" panose="02020603050405020304" pitchFamily="18" charset="0"/>
                <a:ea typeface="华文楷体" panose="0201060004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楷体_GB2312" pitchFamily="49" charset="-122"/>
              </a:defRPr>
            </a:lvl4pPr>
            <a:lvl5pPr marL="2057400" indent="-228600">
              <a:spcBef>
                <a:spcPct val="20000"/>
              </a:spcBef>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9pPr>
          </a:lstStyle>
          <a:p>
            <a:pPr algn="l">
              <a:spcBef>
                <a:spcPct val="50000"/>
              </a:spcBef>
              <a:buClrTx/>
              <a:buFontTx/>
              <a:buNone/>
            </a:pPr>
            <a:r>
              <a:rPr lang="en-US" altLang="zh-CN" sz="1800">
                <a:ea typeface="宋体" panose="02010600030101010101" pitchFamily="2" charset="-122"/>
              </a:rPr>
              <a:t>CF</a:t>
            </a:r>
            <a:r>
              <a:rPr lang="en-US" altLang="zh-CN" sz="1800" baseline="-25000">
                <a:ea typeface="宋体" panose="02010600030101010101" pitchFamily="2" charset="-122"/>
              </a:rPr>
              <a:t>12</a:t>
            </a:r>
          </a:p>
        </p:txBody>
      </p:sp>
      <p:sp>
        <p:nvSpPr>
          <p:cNvPr id="43025" name="Rectangle 31"/>
          <p:cNvSpPr>
            <a:spLocks noChangeArrowheads="1"/>
          </p:cNvSpPr>
          <p:nvPr/>
        </p:nvSpPr>
        <p:spPr bwMode="auto">
          <a:xfrm>
            <a:off x="3352800" y="3810001"/>
            <a:ext cx="9144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lgn="just">
              <a:spcBef>
                <a:spcPct val="20000"/>
              </a:spcBef>
              <a:buClr>
                <a:schemeClr val="tx2"/>
              </a:buClr>
              <a:buFont typeface="Wingdings" panose="05000000000000000000" pitchFamily="2" charset="2"/>
              <a:buChar char="v"/>
              <a:defRPr sz="2500">
                <a:solidFill>
                  <a:schemeClr val="tx1"/>
                </a:solidFill>
                <a:latin typeface="Times New Roman" panose="02020603050405020304" pitchFamily="18" charset="0"/>
                <a:ea typeface="华文楷体" panose="02010600040101010101" pitchFamily="2" charset="-122"/>
              </a:defRPr>
            </a:lvl1pPr>
            <a:lvl2pPr marL="742950" indent="-285750" algn="just">
              <a:spcBef>
                <a:spcPct val="20000"/>
              </a:spcBef>
              <a:buClr>
                <a:schemeClr val="accent1"/>
              </a:buClr>
              <a:buFont typeface="Wingdings" panose="05000000000000000000" pitchFamily="2" charset="2"/>
              <a:buChar char="§"/>
              <a:defRPr sz="2400">
                <a:solidFill>
                  <a:schemeClr val="tx1"/>
                </a:solidFill>
                <a:latin typeface="Times New Roman" panose="02020603050405020304" pitchFamily="18" charset="0"/>
                <a:ea typeface="华文楷体" panose="02010600040101010101" pitchFamily="2" charset="-122"/>
              </a:defRPr>
            </a:lvl2pPr>
            <a:lvl3pPr marL="1143000" indent="-228600" algn="just">
              <a:spcBef>
                <a:spcPct val="20000"/>
              </a:spcBef>
              <a:buClr>
                <a:schemeClr val="tx1"/>
              </a:buClr>
              <a:buChar char="•"/>
              <a:defRPr sz="2200">
                <a:solidFill>
                  <a:schemeClr val="tx1"/>
                </a:solidFill>
                <a:latin typeface="Times New Roman" panose="02020603050405020304" pitchFamily="18" charset="0"/>
                <a:ea typeface="华文楷体" panose="0201060004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楷体_GB2312" pitchFamily="49" charset="-122"/>
              </a:defRPr>
            </a:lvl4pPr>
            <a:lvl5pPr marL="2057400" indent="-228600">
              <a:spcBef>
                <a:spcPct val="20000"/>
              </a:spcBef>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9pPr>
          </a:lstStyle>
          <a:p>
            <a:pPr algn="l">
              <a:spcBef>
                <a:spcPct val="50000"/>
              </a:spcBef>
              <a:buClrTx/>
              <a:buFontTx/>
              <a:buNone/>
            </a:pPr>
            <a:r>
              <a:rPr lang="en-US" altLang="zh-CN" sz="1800">
                <a:ea typeface="宋体" panose="02010600030101010101" pitchFamily="2" charset="-122"/>
              </a:rPr>
              <a:t>child</a:t>
            </a:r>
            <a:r>
              <a:rPr lang="en-US" altLang="zh-CN" sz="1800" baseline="-25000">
                <a:ea typeface="宋体" panose="02010600030101010101" pitchFamily="2" charset="-122"/>
              </a:rPr>
              <a:t>2</a:t>
            </a:r>
          </a:p>
        </p:txBody>
      </p:sp>
      <p:sp>
        <p:nvSpPr>
          <p:cNvPr id="43026" name="Rectangle 32"/>
          <p:cNvSpPr>
            <a:spLocks noChangeArrowheads="1"/>
          </p:cNvSpPr>
          <p:nvPr/>
        </p:nvSpPr>
        <p:spPr bwMode="auto">
          <a:xfrm>
            <a:off x="6477000" y="3276600"/>
            <a:ext cx="6858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lgn="just">
              <a:spcBef>
                <a:spcPct val="20000"/>
              </a:spcBef>
              <a:buClr>
                <a:schemeClr val="tx2"/>
              </a:buClr>
              <a:buFont typeface="Wingdings" panose="05000000000000000000" pitchFamily="2" charset="2"/>
              <a:buChar char="v"/>
              <a:defRPr sz="2500">
                <a:solidFill>
                  <a:schemeClr val="tx1"/>
                </a:solidFill>
                <a:latin typeface="Times New Roman" panose="02020603050405020304" pitchFamily="18" charset="0"/>
                <a:ea typeface="华文楷体" panose="02010600040101010101" pitchFamily="2" charset="-122"/>
              </a:defRPr>
            </a:lvl1pPr>
            <a:lvl2pPr marL="742950" indent="-285750" algn="just">
              <a:spcBef>
                <a:spcPct val="20000"/>
              </a:spcBef>
              <a:buClr>
                <a:schemeClr val="accent1"/>
              </a:buClr>
              <a:buFont typeface="Wingdings" panose="05000000000000000000" pitchFamily="2" charset="2"/>
              <a:buChar char="§"/>
              <a:defRPr sz="2400">
                <a:solidFill>
                  <a:schemeClr val="tx1"/>
                </a:solidFill>
                <a:latin typeface="Times New Roman" panose="02020603050405020304" pitchFamily="18" charset="0"/>
                <a:ea typeface="华文楷体" panose="02010600040101010101" pitchFamily="2" charset="-122"/>
              </a:defRPr>
            </a:lvl2pPr>
            <a:lvl3pPr marL="1143000" indent="-228600" algn="just">
              <a:spcBef>
                <a:spcPct val="20000"/>
              </a:spcBef>
              <a:buClr>
                <a:schemeClr val="tx1"/>
              </a:buClr>
              <a:buChar char="•"/>
              <a:defRPr sz="2200">
                <a:solidFill>
                  <a:schemeClr val="tx1"/>
                </a:solidFill>
                <a:latin typeface="Times New Roman" panose="02020603050405020304" pitchFamily="18" charset="0"/>
                <a:ea typeface="华文楷体" panose="0201060004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楷体_GB2312" pitchFamily="49" charset="-122"/>
              </a:defRPr>
            </a:lvl4pPr>
            <a:lvl5pPr marL="2057400" indent="-228600">
              <a:spcBef>
                <a:spcPct val="20000"/>
              </a:spcBef>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9pPr>
          </a:lstStyle>
          <a:p>
            <a:pPr algn="l">
              <a:spcBef>
                <a:spcPct val="50000"/>
              </a:spcBef>
              <a:buClrTx/>
              <a:buFontTx/>
              <a:buNone/>
            </a:pPr>
            <a:r>
              <a:rPr lang="en-US" altLang="zh-CN" sz="1800">
                <a:ea typeface="宋体" panose="02010600030101010101" pitchFamily="2" charset="-122"/>
              </a:rPr>
              <a:t>CF</a:t>
            </a:r>
            <a:r>
              <a:rPr lang="en-US" altLang="zh-CN" sz="1800" baseline="-25000">
                <a:ea typeface="宋体" panose="02010600030101010101" pitchFamily="2" charset="-122"/>
              </a:rPr>
              <a:t>15</a:t>
            </a:r>
          </a:p>
        </p:txBody>
      </p:sp>
      <p:sp>
        <p:nvSpPr>
          <p:cNvPr id="43027" name="Rectangle 33"/>
          <p:cNvSpPr>
            <a:spLocks noChangeArrowheads="1"/>
          </p:cNvSpPr>
          <p:nvPr/>
        </p:nvSpPr>
        <p:spPr bwMode="auto">
          <a:xfrm>
            <a:off x="6477000" y="3810001"/>
            <a:ext cx="9144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lgn="just">
              <a:spcBef>
                <a:spcPct val="20000"/>
              </a:spcBef>
              <a:buClr>
                <a:schemeClr val="tx2"/>
              </a:buClr>
              <a:buFont typeface="Wingdings" panose="05000000000000000000" pitchFamily="2" charset="2"/>
              <a:buChar char="v"/>
              <a:defRPr sz="2500">
                <a:solidFill>
                  <a:schemeClr val="tx1"/>
                </a:solidFill>
                <a:latin typeface="Times New Roman" panose="02020603050405020304" pitchFamily="18" charset="0"/>
                <a:ea typeface="华文楷体" panose="02010600040101010101" pitchFamily="2" charset="-122"/>
              </a:defRPr>
            </a:lvl1pPr>
            <a:lvl2pPr marL="742950" indent="-285750" algn="just">
              <a:spcBef>
                <a:spcPct val="20000"/>
              </a:spcBef>
              <a:buClr>
                <a:schemeClr val="accent1"/>
              </a:buClr>
              <a:buFont typeface="Wingdings" panose="05000000000000000000" pitchFamily="2" charset="2"/>
              <a:buChar char="§"/>
              <a:defRPr sz="2400">
                <a:solidFill>
                  <a:schemeClr val="tx1"/>
                </a:solidFill>
                <a:latin typeface="Times New Roman" panose="02020603050405020304" pitchFamily="18" charset="0"/>
                <a:ea typeface="华文楷体" panose="02010600040101010101" pitchFamily="2" charset="-122"/>
              </a:defRPr>
            </a:lvl2pPr>
            <a:lvl3pPr marL="1143000" indent="-228600" algn="just">
              <a:spcBef>
                <a:spcPct val="20000"/>
              </a:spcBef>
              <a:buClr>
                <a:schemeClr val="tx1"/>
              </a:buClr>
              <a:buChar char="•"/>
              <a:defRPr sz="2200">
                <a:solidFill>
                  <a:schemeClr val="tx1"/>
                </a:solidFill>
                <a:latin typeface="Times New Roman" panose="02020603050405020304" pitchFamily="18" charset="0"/>
                <a:ea typeface="华文楷体" panose="0201060004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楷体_GB2312" pitchFamily="49" charset="-122"/>
              </a:defRPr>
            </a:lvl4pPr>
            <a:lvl5pPr marL="2057400" indent="-228600">
              <a:spcBef>
                <a:spcPct val="20000"/>
              </a:spcBef>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9pPr>
          </a:lstStyle>
          <a:p>
            <a:pPr algn="l">
              <a:spcBef>
                <a:spcPct val="50000"/>
              </a:spcBef>
              <a:buClrTx/>
              <a:buFontTx/>
              <a:buNone/>
            </a:pPr>
            <a:r>
              <a:rPr lang="en-US" altLang="zh-CN" sz="1800">
                <a:ea typeface="宋体" panose="02010600030101010101" pitchFamily="2" charset="-122"/>
              </a:rPr>
              <a:t>child</a:t>
            </a:r>
            <a:r>
              <a:rPr lang="en-US" altLang="zh-CN" sz="1800" baseline="-25000">
                <a:ea typeface="宋体" panose="02010600030101010101" pitchFamily="2" charset="-122"/>
              </a:rPr>
              <a:t>5</a:t>
            </a:r>
          </a:p>
        </p:txBody>
      </p:sp>
      <p:sp>
        <p:nvSpPr>
          <p:cNvPr id="43028" name="Line 34"/>
          <p:cNvSpPr>
            <a:spLocks noChangeShapeType="1"/>
          </p:cNvSpPr>
          <p:nvPr/>
        </p:nvSpPr>
        <p:spPr bwMode="auto">
          <a:xfrm flipH="1">
            <a:off x="2819400" y="2209800"/>
            <a:ext cx="990600" cy="1066800"/>
          </a:xfrm>
          <a:prstGeom prst="line">
            <a:avLst/>
          </a:prstGeom>
          <a:noFill/>
          <a:ln w="25400">
            <a:solidFill>
              <a:schemeClr val="tx1"/>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3029" name="Line 35"/>
          <p:cNvSpPr>
            <a:spLocks noChangeShapeType="1"/>
          </p:cNvSpPr>
          <p:nvPr/>
        </p:nvSpPr>
        <p:spPr bwMode="auto">
          <a:xfrm>
            <a:off x="4572000" y="2209800"/>
            <a:ext cx="4191000" cy="990600"/>
          </a:xfrm>
          <a:prstGeom prst="line">
            <a:avLst/>
          </a:prstGeom>
          <a:noFill/>
          <a:ln w="25400">
            <a:solidFill>
              <a:schemeClr val="tx1"/>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3030" name="Line 36"/>
          <p:cNvSpPr>
            <a:spLocks noChangeShapeType="1"/>
          </p:cNvSpPr>
          <p:nvPr/>
        </p:nvSpPr>
        <p:spPr bwMode="auto">
          <a:xfrm>
            <a:off x="5257800" y="2209800"/>
            <a:ext cx="5029200" cy="990600"/>
          </a:xfrm>
          <a:prstGeom prst="line">
            <a:avLst/>
          </a:prstGeom>
          <a:noFill/>
          <a:ln w="25400">
            <a:solidFill>
              <a:schemeClr val="tx1"/>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3031" name="Rectangle 37"/>
          <p:cNvSpPr>
            <a:spLocks noChangeArrowheads="1"/>
          </p:cNvSpPr>
          <p:nvPr/>
        </p:nvSpPr>
        <p:spPr bwMode="auto">
          <a:xfrm>
            <a:off x="1835150" y="5035550"/>
            <a:ext cx="3797300" cy="5969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just">
              <a:spcBef>
                <a:spcPct val="20000"/>
              </a:spcBef>
              <a:buClr>
                <a:schemeClr val="tx2"/>
              </a:buClr>
              <a:buFont typeface="Wingdings" panose="05000000000000000000" pitchFamily="2" charset="2"/>
              <a:buChar char="v"/>
              <a:defRPr sz="2500">
                <a:solidFill>
                  <a:schemeClr val="tx1"/>
                </a:solidFill>
                <a:latin typeface="Times New Roman" panose="02020603050405020304" pitchFamily="18" charset="0"/>
                <a:ea typeface="华文楷体" panose="02010600040101010101" pitchFamily="2" charset="-122"/>
              </a:defRPr>
            </a:lvl1pPr>
            <a:lvl2pPr marL="742950" indent="-285750" algn="just">
              <a:spcBef>
                <a:spcPct val="20000"/>
              </a:spcBef>
              <a:buClr>
                <a:schemeClr val="accent1"/>
              </a:buClr>
              <a:buFont typeface="Wingdings" panose="05000000000000000000" pitchFamily="2" charset="2"/>
              <a:buChar char="§"/>
              <a:defRPr sz="2400">
                <a:solidFill>
                  <a:schemeClr val="tx1"/>
                </a:solidFill>
                <a:latin typeface="Times New Roman" panose="02020603050405020304" pitchFamily="18" charset="0"/>
                <a:ea typeface="华文楷体" panose="02010600040101010101" pitchFamily="2" charset="-122"/>
              </a:defRPr>
            </a:lvl2pPr>
            <a:lvl3pPr marL="1143000" indent="-228600" algn="just">
              <a:spcBef>
                <a:spcPct val="20000"/>
              </a:spcBef>
              <a:buClr>
                <a:schemeClr val="tx1"/>
              </a:buClr>
              <a:buChar char="•"/>
              <a:defRPr sz="2200">
                <a:solidFill>
                  <a:schemeClr val="tx1"/>
                </a:solidFill>
                <a:latin typeface="Times New Roman" panose="02020603050405020304" pitchFamily="18" charset="0"/>
                <a:ea typeface="华文楷体" panose="0201060004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楷体_GB2312" pitchFamily="49" charset="-122"/>
              </a:defRPr>
            </a:lvl4pPr>
            <a:lvl5pPr marL="2057400" indent="-228600">
              <a:spcBef>
                <a:spcPct val="20000"/>
              </a:spcBef>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9pPr>
          </a:lstStyle>
          <a:p>
            <a:pPr algn="l"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43032" name="Rectangle 38"/>
          <p:cNvSpPr>
            <a:spLocks noChangeArrowheads="1"/>
          </p:cNvSpPr>
          <p:nvPr/>
        </p:nvSpPr>
        <p:spPr bwMode="auto">
          <a:xfrm>
            <a:off x="2514600" y="5105400"/>
            <a:ext cx="6858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lgn="just">
              <a:spcBef>
                <a:spcPct val="20000"/>
              </a:spcBef>
              <a:buClr>
                <a:schemeClr val="tx2"/>
              </a:buClr>
              <a:buFont typeface="Wingdings" panose="05000000000000000000" pitchFamily="2" charset="2"/>
              <a:buChar char="v"/>
              <a:defRPr sz="2500">
                <a:solidFill>
                  <a:schemeClr val="tx1"/>
                </a:solidFill>
                <a:latin typeface="Times New Roman" panose="02020603050405020304" pitchFamily="18" charset="0"/>
                <a:ea typeface="华文楷体" panose="02010600040101010101" pitchFamily="2" charset="-122"/>
              </a:defRPr>
            </a:lvl1pPr>
            <a:lvl2pPr marL="742950" indent="-285750" algn="just">
              <a:spcBef>
                <a:spcPct val="20000"/>
              </a:spcBef>
              <a:buClr>
                <a:schemeClr val="accent1"/>
              </a:buClr>
              <a:buFont typeface="Wingdings" panose="05000000000000000000" pitchFamily="2" charset="2"/>
              <a:buChar char="§"/>
              <a:defRPr sz="2400">
                <a:solidFill>
                  <a:schemeClr val="tx1"/>
                </a:solidFill>
                <a:latin typeface="Times New Roman" panose="02020603050405020304" pitchFamily="18" charset="0"/>
                <a:ea typeface="华文楷体" panose="02010600040101010101" pitchFamily="2" charset="-122"/>
              </a:defRPr>
            </a:lvl2pPr>
            <a:lvl3pPr marL="1143000" indent="-228600" algn="just">
              <a:spcBef>
                <a:spcPct val="20000"/>
              </a:spcBef>
              <a:buClr>
                <a:schemeClr val="tx1"/>
              </a:buClr>
              <a:buChar char="•"/>
              <a:defRPr sz="2200">
                <a:solidFill>
                  <a:schemeClr val="tx1"/>
                </a:solidFill>
                <a:latin typeface="Times New Roman" panose="02020603050405020304" pitchFamily="18" charset="0"/>
                <a:ea typeface="华文楷体" panose="0201060004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楷体_GB2312" pitchFamily="49" charset="-122"/>
              </a:defRPr>
            </a:lvl4pPr>
            <a:lvl5pPr marL="2057400" indent="-228600">
              <a:spcBef>
                <a:spcPct val="20000"/>
              </a:spcBef>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9pPr>
          </a:lstStyle>
          <a:p>
            <a:pPr algn="l">
              <a:spcBef>
                <a:spcPct val="50000"/>
              </a:spcBef>
              <a:buClrTx/>
              <a:buFontTx/>
              <a:buNone/>
            </a:pPr>
            <a:r>
              <a:rPr lang="en-US" altLang="zh-CN" sz="1800">
                <a:ea typeface="宋体" panose="02010600030101010101" pitchFamily="2" charset="-122"/>
              </a:rPr>
              <a:t>CF</a:t>
            </a:r>
            <a:r>
              <a:rPr lang="en-US" altLang="zh-CN" sz="1800" baseline="-25000">
                <a:ea typeface="宋体" panose="02010600030101010101" pitchFamily="2" charset="-122"/>
              </a:rPr>
              <a:t>111</a:t>
            </a:r>
          </a:p>
        </p:txBody>
      </p:sp>
      <p:sp>
        <p:nvSpPr>
          <p:cNvPr id="43033" name="Line 39"/>
          <p:cNvSpPr>
            <a:spLocks noChangeShapeType="1"/>
          </p:cNvSpPr>
          <p:nvPr/>
        </p:nvSpPr>
        <p:spPr bwMode="auto">
          <a:xfrm>
            <a:off x="2514600" y="5029200"/>
            <a:ext cx="0" cy="6096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3034" name="Rectangle 40"/>
          <p:cNvSpPr>
            <a:spLocks noChangeArrowheads="1"/>
          </p:cNvSpPr>
          <p:nvPr/>
        </p:nvSpPr>
        <p:spPr bwMode="auto">
          <a:xfrm>
            <a:off x="3124200" y="5105400"/>
            <a:ext cx="7572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lgn="just">
              <a:spcBef>
                <a:spcPct val="20000"/>
              </a:spcBef>
              <a:buClr>
                <a:schemeClr val="tx2"/>
              </a:buClr>
              <a:buFont typeface="Wingdings" panose="05000000000000000000" pitchFamily="2" charset="2"/>
              <a:buChar char="v"/>
              <a:defRPr sz="2500">
                <a:solidFill>
                  <a:schemeClr val="tx1"/>
                </a:solidFill>
                <a:latin typeface="Times New Roman" panose="02020603050405020304" pitchFamily="18" charset="0"/>
                <a:ea typeface="华文楷体" panose="02010600040101010101" pitchFamily="2" charset="-122"/>
              </a:defRPr>
            </a:lvl1pPr>
            <a:lvl2pPr marL="742950" indent="-285750" algn="just">
              <a:spcBef>
                <a:spcPct val="20000"/>
              </a:spcBef>
              <a:buClr>
                <a:schemeClr val="accent1"/>
              </a:buClr>
              <a:buFont typeface="Wingdings" panose="05000000000000000000" pitchFamily="2" charset="2"/>
              <a:buChar char="§"/>
              <a:defRPr sz="2400">
                <a:solidFill>
                  <a:schemeClr val="tx1"/>
                </a:solidFill>
                <a:latin typeface="Times New Roman" panose="02020603050405020304" pitchFamily="18" charset="0"/>
                <a:ea typeface="华文楷体" panose="02010600040101010101" pitchFamily="2" charset="-122"/>
              </a:defRPr>
            </a:lvl2pPr>
            <a:lvl3pPr marL="1143000" indent="-228600" algn="just">
              <a:spcBef>
                <a:spcPct val="20000"/>
              </a:spcBef>
              <a:buClr>
                <a:schemeClr val="tx1"/>
              </a:buClr>
              <a:buChar char="•"/>
              <a:defRPr sz="2200">
                <a:solidFill>
                  <a:schemeClr val="tx1"/>
                </a:solidFill>
                <a:latin typeface="Times New Roman" panose="02020603050405020304" pitchFamily="18" charset="0"/>
                <a:ea typeface="华文楷体" panose="0201060004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楷体_GB2312" pitchFamily="49" charset="-122"/>
              </a:defRPr>
            </a:lvl4pPr>
            <a:lvl5pPr marL="2057400" indent="-228600">
              <a:spcBef>
                <a:spcPct val="20000"/>
              </a:spcBef>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9pPr>
          </a:lstStyle>
          <a:p>
            <a:pPr algn="l">
              <a:spcBef>
                <a:spcPct val="50000"/>
              </a:spcBef>
              <a:buClrTx/>
              <a:buFontTx/>
              <a:buNone/>
            </a:pPr>
            <a:r>
              <a:rPr lang="en-US" altLang="zh-CN" sz="1800">
                <a:ea typeface="宋体" panose="02010600030101010101" pitchFamily="2" charset="-122"/>
              </a:rPr>
              <a:t>CF</a:t>
            </a:r>
            <a:r>
              <a:rPr lang="en-US" altLang="zh-CN" sz="1800" baseline="-25000">
                <a:ea typeface="宋体" panose="02010600030101010101" pitchFamily="2" charset="-122"/>
              </a:rPr>
              <a:t>112</a:t>
            </a:r>
          </a:p>
        </p:txBody>
      </p:sp>
      <p:sp>
        <p:nvSpPr>
          <p:cNvPr id="43035" name="Line 41"/>
          <p:cNvSpPr>
            <a:spLocks noChangeShapeType="1"/>
          </p:cNvSpPr>
          <p:nvPr/>
        </p:nvSpPr>
        <p:spPr bwMode="auto">
          <a:xfrm>
            <a:off x="3124200" y="5029200"/>
            <a:ext cx="0" cy="6096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3036" name="Rectangle 42"/>
          <p:cNvSpPr>
            <a:spLocks noChangeArrowheads="1"/>
          </p:cNvSpPr>
          <p:nvPr/>
        </p:nvSpPr>
        <p:spPr bwMode="auto">
          <a:xfrm>
            <a:off x="4238626" y="5105401"/>
            <a:ext cx="79057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lgn="just">
              <a:spcBef>
                <a:spcPct val="20000"/>
              </a:spcBef>
              <a:buClr>
                <a:schemeClr val="tx2"/>
              </a:buClr>
              <a:buFont typeface="Wingdings" panose="05000000000000000000" pitchFamily="2" charset="2"/>
              <a:buChar char="v"/>
              <a:defRPr sz="2500">
                <a:solidFill>
                  <a:schemeClr val="tx1"/>
                </a:solidFill>
                <a:latin typeface="Times New Roman" panose="02020603050405020304" pitchFamily="18" charset="0"/>
                <a:ea typeface="华文楷体" panose="02010600040101010101" pitchFamily="2" charset="-122"/>
              </a:defRPr>
            </a:lvl1pPr>
            <a:lvl2pPr marL="742950" indent="-285750" algn="just">
              <a:spcBef>
                <a:spcPct val="20000"/>
              </a:spcBef>
              <a:buClr>
                <a:schemeClr val="accent1"/>
              </a:buClr>
              <a:buFont typeface="Wingdings" panose="05000000000000000000" pitchFamily="2" charset="2"/>
              <a:buChar char="§"/>
              <a:defRPr sz="2400">
                <a:solidFill>
                  <a:schemeClr val="tx1"/>
                </a:solidFill>
                <a:latin typeface="Times New Roman" panose="02020603050405020304" pitchFamily="18" charset="0"/>
                <a:ea typeface="华文楷体" panose="02010600040101010101" pitchFamily="2" charset="-122"/>
              </a:defRPr>
            </a:lvl2pPr>
            <a:lvl3pPr marL="1143000" indent="-228600" algn="just">
              <a:spcBef>
                <a:spcPct val="20000"/>
              </a:spcBef>
              <a:buClr>
                <a:schemeClr val="tx1"/>
              </a:buClr>
              <a:buChar char="•"/>
              <a:defRPr sz="2200">
                <a:solidFill>
                  <a:schemeClr val="tx1"/>
                </a:solidFill>
                <a:latin typeface="Times New Roman" panose="02020603050405020304" pitchFamily="18" charset="0"/>
                <a:ea typeface="华文楷体" panose="0201060004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楷体_GB2312" pitchFamily="49" charset="-122"/>
              </a:defRPr>
            </a:lvl4pPr>
            <a:lvl5pPr marL="2057400" indent="-228600">
              <a:spcBef>
                <a:spcPct val="20000"/>
              </a:spcBef>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9pPr>
          </a:lstStyle>
          <a:p>
            <a:pPr algn="l">
              <a:spcBef>
                <a:spcPct val="50000"/>
              </a:spcBef>
              <a:buClrTx/>
              <a:buFontTx/>
              <a:buNone/>
            </a:pPr>
            <a:r>
              <a:rPr lang="en-US" altLang="zh-CN" sz="1600">
                <a:ea typeface="宋体" panose="02010600030101010101" pitchFamily="2" charset="-122"/>
              </a:rPr>
              <a:t>CF116</a:t>
            </a:r>
          </a:p>
        </p:txBody>
      </p:sp>
      <p:sp>
        <p:nvSpPr>
          <p:cNvPr id="43037" name="Line 43"/>
          <p:cNvSpPr>
            <a:spLocks noChangeShapeType="1"/>
          </p:cNvSpPr>
          <p:nvPr/>
        </p:nvSpPr>
        <p:spPr bwMode="auto">
          <a:xfrm>
            <a:off x="4343400" y="5029200"/>
            <a:ext cx="0" cy="6096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3038" name="Line 44"/>
          <p:cNvSpPr>
            <a:spLocks noChangeShapeType="1"/>
          </p:cNvSpPr>
          <p:nvPr/>
        </p:nvSpPr>
        <p:spPr bwMode="auto">
          <a:xfrm>
            <a:off x="3733800" y="5029200"/>
            <a:ext cx="0" cy="6096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3039" name="Line 45"/>
          <p:cNvSpPr>
            <a:spLocks noChangeShapeType="1"/>
          </p:cNvSpPr>
          <p:nvPr/>
        </p:nvSpPr>
        <p:spPr bwMode="auto">
          <a:xfrm>
            <a:off x="4953000" y="5029200"/>
            <a:ext cx="0" cy="6096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3040" name="Line 46"/>
          <p:cNvSpPr>
            <a:spLocks noChangeShapeType="1"/>
          </p:cNvSpPr>
          <p:nvPr/>
        </p:nvSpPr>
        <p:spPr bwMode="auto">
          <a:xfrm>
            <a:off x="3886200" y="5334000"/>
            <a:ext cx="304800" cy="0"/>
          </a:xfrm>
          <a:prstGeom prst="line">
            <a:avLst/>
          </a:prstGeom>
          <a:noFill/>
          <a:ln w="25400">
            <a:solidFill>
              <a:schemeClr val="tx1"/>
            </a:solidFill>
            <a:prstDash val="sysDot"/>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3041" name="Rectangle 47"/>
          <p:cNvSpPr>
            <a:spLocks noChangeArrowheads="1"/>
          </p:cNvSpPr>
          <p:nvPr/>
        </p:nvSpPr>
        <p:spPr bwMode="auto">
          <a:xfrm>
            <a:off x="1905000" y="5105400"/>
            <a:ext cx="685800" cy="400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lgn="just">
              <a:spcBef>
                <a:spcPct val="20000"/>
              </a:spcBef>
              <a:buClr>
                <a:schemeClr val="tx2"/>
              </a:buClr>
              <a:buFont typeface="Wingdings" panose="05000000000000000000" pitchFamily="2" charset="2"/>
              <a:buChar char="v"/>
              <a:defRPr sz="2500">
                <a:solidFill>
                  <a:schemeClr val="tx1"/>
                </a:solidFill>
                <a:latin typeface="Times New Roman" panose="02020603050405020304" pitchFamily="18" charset="0"/>
                <a:ea typeface="华文楷体" panose="02010600040101010101" pitchFamily="2" charset="-122"/>
              </a:defRPr>
            </a:lvl1pPr>
            <a:lvl2pPr marL="742950" indent="-285750" algn="just">
              <a:spcBef>
                <a:spcPct val="20000"/>
              </a:spcBef>
              <a:buClr>
                <a:schemeClr val="accent1"/>
              </a:buClr>
              <a:buFont typeface="Wingdings" panose="05000000000000000000" pitchFamily="2" charset="2"/>
              <a:buChar char="§"/>
              <a:defRPr sz="2400">
                <a:solidFill>
                  <a:schemeClr val="tx1"/>
                </a:solidFill>
                <a:latin typeface="Times New Roman" panose="02020603050405020304" pitchFamily="18" charset="0"/>
                <a:ea typeface="华文楷体" panose="02010600040101010101" pitchFamily="2" charset="-122"/>
              </a:defRPr>
            </a:lvl2pPr>
            <a:lvl3pPr marL="1143000" indent="-228600" algn="just">
              <a:spcBef>
                <a:spcPct val="20000"/>
              </a:spcBef>
              <a:buClr>
                <a:schemeClr val="tx1"/>
              </a:buClr>
              <a:buChar char="•"/>
              <a:defRPr sz="2200">
                <a:solidFill>
                  <a:schemeClr val="tx1"/>
                </a:solidFill>
                <a:latin typeface="Times New Roman" panose="02020603050405020304" pitchFamily="18" charset="0"/>
                <a:ea typeface="华文楷体" panose="0201060004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楷体_GB2312" pitchFamily="49" charset="-122"/>
              </a:defRPr>
            </a:lvl4pPr>
            <a:lvl5pPr marL="2057400" indent="-228600">
              <a:spcBef>
                <a:spcPct val="20000"/>
              </a:spcBef>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9pPr>
          </a:lstStyle>
          <a:p>
            <a:pPr algn="l">
              <a:spcBef>
                <a:spcPct val="50000"/>
              </a:spcBef>
              <a:buClrTx/>
              <a:buFontTx/>
              <a:buNone/>
            </a:pPr>
            <a:r>
              <a:rPr lang="en-US" altLang="zh-CN" sz="2000">
                <a:ea typeface="宋体" panose="02010600030101010101" pitchFamily="2" charset="-122"/>
              </a:rPr>
              <a:t>prev</a:t>
            </a:r>
          </a:p>
        </p:txBody>
      </p:sp>
      <p:sp>
        <p:nvSpPr>
          <p:cNvPr id="43042" name="Rectangle 48"/>
          <p:cNvSpPr>
            <a:spLocks noChangeArrowheads="1"/>
          </p:cNvSpPr>
          <p:nvPr/>
        </p:nvSpPr>
        <p:spPr bwMode="auto">
          <a:xfrm>
            <a:off x="4953000" y="5105400"/>
            <a:ext cx="685800" cy="400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lgn="just">
              <a:spcBef>
                <a:spcPct val="20000"/>
              </a:spcBef>
              <a:buClr>
                <a:schemeClr val="tx2"/>
              </a:buClr>
              <a:buFont typeface="Wingdings" panose="05000000000000000000" pitchFamily="2" charset="2"/>
              <a:buChar char="v"/>
              <a:defRPr sz="2500">
                <a:solidFill>
                  <a:schemeClr val="tx1"/>
                </a:solidFill>
                <a:latin typeface="Times New Roman" panose="02020603050405020304" pitchFamily="18" charset="0"/>
                <a:ea typeface="华文楷体" panose="02010600040101010101" pitchFamily="2" charset="-122"/>
              </a:defRPr>
            </a:lvl1pPr>
            <a:lvl2pPr marL="742950" indent="-285750" algn="just">
              <a:spcBef>
                <a:spcPct val="20000"/>
              </a:spcBef>
              <a:buClr>
                <a:schemeClr val="accent1"/>
              </a:buClr>
              <a:buFont typeface="Wingdings" panose="05000000000000000000" pitchFamily="2" charset="2"/>
              <a:buChar char="§"/>
              <a:defRPr sz="2400">
                <a:solidFill>
                  <a:schemeClr val="tx1"/>
                </a:solidFill>
                <a:latin typeface="Times New Roman" panose="02020603050405020304" pitchFamily="18" charset="0"/>
                <a:ea typeface="华文楷体" panose="02010600040101010101" pitchFamily="2" charset="-122"/>
              </a:defRPr>
            </a:lvl2pPr>
            <a:lvl3pPr marL="1143000" indent="-228600" algn="just">
              <a:spcBef>
                <a:spcPct val="20000"/>
              </a:spcBef>
              <a:buClr>
                <a:schemeClr val="tx1"/>
              </a:buClr>
              <a:buChar char="•"/>
              <a:defRPr sz="2200">
                <a:solidFill>
                  <a:schemeClr val="tx1"/>
                </a:solidFill>
                <a:latin typeface="Times New Roman" panose="02020603050405020304" pitchFamily="18" charset="0"/>
                <a:ea typeface="华文楷体" panose="0201060004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楷体_GB2312" pitchFamily="49" charset="-122"/>
              </a:defRPr>
            </a:lvl4pPr>
            <a:lvl5pPr marL="2057400" indent="-228600">
              <a:spcBef>
                <a:spcPct val="20000"/>
              </a:spcBef>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9pPr>
          </a:lstStyle>
          <a:p>
            <a:pPr algn="l">
              <a:spcBef>
                <a:spcPct val="50000"/>
              </a:spcBef>
              <a:buClrTx/>
              <a:buFontTx/>
              <a:buNone/>
            </a:pPr>
            <a:r>
              <a:rPr lang="en-US" altLang="zh-CN" sz="2000">
                <a:ea typeface="宋体" panose="02010600030101010101" pitchFamily="2" charset="-122"/>
              </a:rPr>
              <a:t>next</a:t>
            </a:r>
          </a:p>
        </p:txBody>
      </p:sp>
      <p:sp>
        <p:nvSpPr>
          <p:cNvPr id="43043" name="Line 49"/>
          <p:cNvSpPr>
            <a:spLocks noChangeShapeType="1"/>
          </p:cNvSpPr>
          <p:nvPr/>
        </p:nvSpPr>
        <p:spPr bwMode="auto">
          <a:xfrm flipH="1">
            <a:off x="2438400" y="4191000"/>
            <a:ext cx="381000" cy="838200"/>
          </a:xfrm>
          <a:prstGeom prst="line">
            <a:avLst/>
          </a:prstGeom>
          <a:noFill/>
          <a:ln w="25400">
            <a:solidFill>
              <a:schemeClr val="tx1"/>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3044" name="Rectangle 50"/>
          <p:cNvSpPr>
            <a:spLocks noChangeArrowheads="1"/>
          </p:cNvSpPr>
          <p:nvPr/>
        </p:nvSpPr>
        <p:spPr bwMode="auto">
          <a:xfrm>
            <a:off x="6254750" y="5035550"/>
            <a:ext cx="3797300" cy="5969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just">
              <a:spcBef>
                <a:spcPct val="20000"/>
              </a:spcBef>
              <a:buClr>
                <a:schemeClr val="tx2"/>
              </a:buClr>
              <a:buFont typeface="Wingdings" panose="05000000000000000000" pitchFamily="2" charset="2"/>
              <a:buChar char="v"/>
              <a:defRPr sz="2500">
                <a:solidFill>
                  <a:schemeClr val="tx1"/>
                </a:solidFill>
                <a:latin typeface="Times New Roman" panose="02020603050405020304" pitchFamily="18" charset="0"/>
                <a:ea typeface="华文楷体" panose="02010600040101010101" pitchFamily="2" charset="-122"/>
              </a:defRPr>
            </a:lvl1pPr>
            <a:lvl2pPr marL="742950" indent="-285750" algn="just">
              <a:spcBef>
                <a:spcPct val="20000"/>
              </a:spcBef>
              <a:buClr>
                <a:schemeClr val="accent1"/>
              </a:buClr>
              <a:buFont typeface="Wingdings" panose="05000000000000000000" pitchFamily="2" charset="2"/>
              <a:buChar char="§"/>
              <a:defRPr sz="2400">
                <a:solidFill>
                  <a:schemeClr val="tx1"/>
                </a:solidFill>
                <a:latin typeface="Times New Roman" panose="02020603050405020304" pitchFamily="18" charset="0"/>
                <a:ea typeface="华文楷体" panose="02010600040101010101" pitchFamily="2" charset="-122"/>
              </a:defRPr>
            </a:lvl2pPr>
            <a:lvl3pPr marL="1143000" indent="-228600" algn="just">
              <a:spcBef>
                <a:spcPct val="20000"/>
              </a:spcBef>
              <a:buClr>
                <a:schemeClr val="tx1"/>
              </a:buClr>
              <a:buChar char="•"/>
              <a:defRPr sz="2200">
                <a:solidFill>
                  <a:schemeClr val="tx1"/>
                </a:solidFill>
                <a:latin typeface="Times New Roman" panose="02020603050405020304" pitchFamily="18" charset="0"/>
                <a:ea typeface="华文楷体" panose="0201060004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楷体_GB2312" pitchFamily="49" charset="-122"/>
              </a:defRPr>
            </a:lvl4pPr>
            <a:lvl5pPr marL="2057400" indent="-228600">
              <a:spcBef>
                <a:spcPct val="20000"/>
              </a:spcBef>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9pPr>
          </a:lstStyle>
          <a:p>
            <a:pPr algn="l"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43045" name="Rectangle 51"/>
          <p:cNvSpPr>
            <a:spLocks noChangeArrowheads="1"/>
          </p:cNvSpPr>
          <p:nvPr/>
        </p:nvSpPr>
        <p:spPr bwMode="auto">
          <a:xfrm>
            <a:off x="6953250" y="5143501"/>
            <a:ext cx="68580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lgn="just">
              <a:spcBef>
                <a:spcPct val="20000"/>
              </a:spcBef>
              <a:buClr>
                <a:schemeClr val="tx2"/>
              </a:buClr>
              <a:buFont typeface="Wingdings" panose="05000000000000000000" pitchFamily="2" charset="2"/>
              <a:buChar char="v"/>
              <a:defRPr sz="2500">
                <a:solidFill>
                  <a:schemeClr val="tx1"/>
                </a:solidFill>
                <a:latin typeface="Times New Roman" panose="02020603050405020304" pitchFamily="18" charset="0"/>
                <a:ea typeface="华文楷体" panose="02010600040101010101" pitchFamily="2" charset="-122"/>
              </a:defRPr>
            </a:lvl1pPr>
            <a:lvl2pPr marL="742950" indent="-285750" algn="just">
              <a:spcBef>
                <a:spcPct val="20000"/>
              </a:spcBef>
              <a:buClr>
                <a:schemeClr val="accent1"/>
              </a:buClr>
              <a:buFont typeface="Wingdings" panose="05000000000000000000" pitchFamily="2" charset="2"/>
              <a:buChar char="§"/>
              <a:defRPr sz="2400">
                <a:solidFill>
                  <a:schemeClr val="tx1"/>
                </a:solidFill>
                <a:latin typeface="Times New Roman" panose="02020603050405020304" pitchFamily="18" charset="0"/>
                <a:ea typeface="华文楷体" panose="02010600040101010101" pitchFamily="2" charset="-122"/>
              </a:defRPr>
            </a:lvl2pPr>
            <a:lvl3pPr marL="1143000" indent="-228600" algn="just">
              <a:spcBef>
                <a:spcPct val="20000"/>
              </a:spcBef>
              <a:buClr>
                <a:schemeClr val="tx1"/>
              </a:buClr>
              <a:buChar char="•"/>
              <a:defRPr sz="2200">
                <a:solidFill>
                  <a:schemeClr val="tx1"/>
                </a:solidFill>
                <a:latin typeface="Times New Roman" panose="02020603050405020304" pitchFamily="18" charset="0"/>
                <a:ea typeface="华文楷体" panose="0201060004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楷体_GB2312" pitchFamily="49" charset="-122"/>
              </a:defRPr>
            </a:lvl4pPr>
            <a:lvl5pPr marL="2057400" indent="-228600">
              <a:spcBef>
                <a:spcPct val="20000"/>
              </a:spcBef>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9pPr>
          </a:lstStyle>
          <a:p>
            <a:pPr algn="l">
              <a:spcBef>
                <a:spcPct val="50000"/>
              </a:spcBef>
              <a:buClrTx/>
              <a:buFontTx/>
              <a:buNone/>
            </a:pPr>
            <a:r>
              <a:rPr lang="en-US" altLang="zh-CN" sz="1600">
                <a:ea typeface="宋体" panose="02010600030101010101" pitchFamily="2" charset="-122"/>
              </a:rPr>
              <a:t>CF</a:t>
            </a:r>
            <a:r>
              <a:rPr lang="en-US" altLang="zh-CN" sz="1600" baseline="-25000">
                <a:ea typeface="宋体" panose="02010600030101010101" pitchFamily="2" charset="-122"/>
              </a:rPr>
              <a:t>121</a:t>
            </a:r>
          </a:p>
        </p:txBody>
      </p:sp>
      <p:sp>
        <p:nvSpPr>
          <p:cNvPr id="43046" name="Line 52"/>
          <p:cNvSpPr>
            <a:spLocks noChangeShapeType="1"/>
          </p:cNvSpPr>
          <p:nvPr/>
        </p:nvSpPr>
        <p:spPr bwMode="auto">
          <a:xfrm>
            <a:off x="6934200" y="5029200"/>
            <a:ext cx="0" cy="6096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3047" name="Rectangle 53"/>
          <p:cNvSpPr>
            <a:spLocks noChangeArrowheads="1"/>
          </p:cNvSpPr>
          <p:nvPr/>
        </p:nvSpPr>
        <p:spPr bwMode="auto">
          <a:xfrm>
            <a:off x="7543800" y="5160964"/>
            <a:ext cx="68580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lgn="just">
              <a:spcBef>
                <a:spcPct val="20000"/>
              </a:spcBef>
              <a:buClr>
                <a:schemeClr val="tx2"/>
              </a:buClr>
              <a:buFont typeface="Wingdings" panose="05000000000000000000" pitchFamily="2" charset="2"/>
              <a:buChar char="v"/>
              <a:defRPr sz="2500">
                <a:solidFill>
                  <a:schemeClr val="tx1"/>
                </a:solidFill>
                <a:latin typeface="Times New Roman" panose="02020603050405020304" pitchFamily="18" charset="0"/>
                <a:ea typeface="华文楷体" panose="02010600040101010101" pitchFamily="2" charset="-122"/>
              </a:defRPr>
            </a:lvl1pPr>
            <a:lvl2pPr marL="742950" indent="-285750" algn="just">
              <a:spcBef>
                <a:spcPct val="20000"/>
              </a:spcBef>
              <a:buClr>
                <a:schemeClr val="accent1"/>
              </a:buClr>
              <a:buFont typeface="Wingdings" panose="05000000000000000000" pitchFamily="2" charset="2"/>
              <a:buChar char="§"/>
              <a:defRPr sz="2400">
                <a:solidFill>
                  <a:schemeClr val="tx1"/>
                </a:solidFill>
                <a:latin typeface="Times New Roman" panose="02020603050405020304" pitchFamily="18" charset="0"/>
                <a:ea typeface="华文楷体" panose="02010600040101010101" pitchFamily="2" charset="-122"/>
              </a:defRPr>
            </a:lvl2pPr>
            <a:lvl3pPr marL="1143000" indent="-228600" algn="just">
              <a:spcBef>
                <a:spcPct val="20000"/>
              </a:spcBef>
              <a:buClr>
                <a:schemeClr val="tx1"/>
              </a:buClr>
              <a:buChar char="•"/>
              <a:defRPr sz="2200">
                <a:solidFill>
                  <a:schemeClr val="tx1"/>
                </a:solidFill>
                <a:latin typeface="Times New Roman" panose="02020603050405020304" pitchFamily="18" charset="0"/>
                <a:ea typeface="华文楷体" panose="0201060004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楷体_GB2312" pitchFamily="49" charset="-122"/>
              </a:defRPr>
            </a:lvl4pPr>
            <a:lvl5pPr marL="2057400" indent="-228600">
              <a:spcBef>
                <a:spcPct val="20000"/>
              </a:spcBef>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9pPr>
          </a:lstStyle>
          <a:p>
            <a:pPr algn="l">
              <a:spcBef>
                <a:spcPct val="50000"/>
              </a:spcBef>
              <a:buClrTx/>
              <a:buFontTx/>
              <a:buNone/>
            </a:pPr>
            <a:r>
              <a:rPr lang="en-US" altLang="zh-CN" sz="1600">
                <a:ea typeface="宋体" panose="02010600030101010101" pitchFamily="2" charset="-122"/>
              </a:rPr>
              <a:t>CF</a:t>
            </a:r>
            <a:r>
              <a:rPr lang="en-US" altLang="zh-CN" sz="1600" baseline="-25000">
                <a:ea typeface="宋体" panose="02010600030101010101" pitchFamily="2" charset="-122"/>
              </a:rPr>
              <a:t>122</a:t>
            </a:r>
          </a:p>
        </p:txBody>
      </p:sp>
      <p:sp>
        <p:nvSpPr>
          <p:cNvPr id="43048" name="Line 54"/>
          <p:cNvSpPr>
            <a:spLocks noChangeShapeType="1"/>
          </p:cNvSpPr>
          <p:nvPr/>
        </p:nvSpPr>
        <p:spPr bwMode="auto">
          <a:xfrm>
            <a:off x="7543800" y="5029200"/>
            <a:ext cx="0" cy="6096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3049" name="Rectangle 55"/>
          <p:cNvSpPr>
            <a:spLocks noChangeArrowheads="1"/>
          </p:cNvSpPr>
          <p:nvPr/>
        </p:nvSpPr>
        <p:spPr bwMode="auto">
          <a:xfrm>
            <a:off x="8667750" y="5105400"/>
            <a:ext cx="7810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lgn="just">
              <a:spcBef>
                <a:spcPct val="20000"/>
              </a:spcBef>
              <a:buClr>
                <a:schemeClr val="tx2"/>
              </a:buClr>
              <a:buFont typeface="Wingdings" panose="05000000000000000000" pitchFamily="2" charset="2"/>
              <a:buChar char="v"/>
              <a:defRPr sz="2500">
                <a:solidFill>
                  <a:schemeClr val="tx1"/>
                </a:solidFill>
                <a:latin typeface="Times New Roman" panose="02020603050405020304" pitchFamily="18" charset="0"/>
                <a:ea typeface="华文楷体" panose="02010600040101010101" pitchFamily="2" charset="-122"/>
              </a:defRPr>
            </a:lvl1pPr>
            <a:lvl2pPr marL="742950" indent="-285750" algn="just">
              <a:spcBef>
                <a:spcPct val="20000"/>
              </a:spcBef>
              <a:buClr>
                <a:schemeClr val="accent1"/>
              </a:buClr>
              <a:buFont typeface="Wingdings" panose="05000000000000000000" pitchFamily="2" charset="2"/>
              <a:buChar char="§"/>
              <a:defRPr sz="2400">
                <a:solidFill>
                  <a:schemeClr val="tx1"/>
                </a:solidFill>
                <a:latin typeface="Times New Roman" panose="02020603050405020304" pitchFamily="18" charset="0"/>
                <a:ea typeface="华文楷体" panose="02010600040101010101" pitchFamily="2" charset="-122"/>
              </a:defRPr>
            </a:lvl2pPr>
            <a:lvl3pPr marL="1143000" indent="-228600" algn="just">
              <a:spcBef>
                <a:spcPct val="20000"/>
              </a:spcBef>
              <a:buClr>
                <a:schemeClr val="tx1"/>
              </a:buClr>
              <a:buChar char="•"/>
              <a:defRPr sz="2200">
                <a:solidFill>
                  <a:schemeClr val="tx1"/>
                </a:solidFill>
                <a:latin typeface="Times New Roman" panose="02020603050405020304" pitchFamily="18" charset="0"/>
                <a:ea typeface="华文楷体" panose="0201060004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楷体_GB2312" pitchFamily="49" charset="-122"/>
              </a:defRPr>
            </a:lvl4pPr>
            <a:lvl5pPr marL="2057400" indent="-228600">
              <a:spcBef>
                <a:spcPct val="20000"/>
              </a:spcBef>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9pPr>
          </a:lstStyle>
          <a:p>
            <a:pPr algn="l">
              <a:spcBef>
                <a:spcPct val="50000"/>
              </a:spcBef>
              <a:buClrTx/>
              <a:buFontTx/>
              <a:buNone/>
            </a:pPr>
            <a:r>
              <a:rPr lang="en-US" altLang="zh-CN" sz="1800">
                <a:ea typeface="宋体" panose="02010600030101010101" pitchFamily="2" charset="-122"/>
              </a:rPr>
              <a:t>CF</a:t>
            </a:r>
            <a:r>
              <a:rPr lang="en-US" altLang="zh-CN" sz="1800" baseline="-25000">
                <a:ea typeface="宋体" panose="02010600030101010101" pitchFamily="2" charset="-122"/>
              </a:rPr>
              <a:t>124</a:t>
            </a:r>
          </a:p>
        </p:txBody>
      </p:sp>
      <p:sp>
        <p:nvSpPr>
          <p:cNvPr id="43050" name="Line 56"/>
          <p:cNvSpPr>
            <a:spLocks noChangeShapeType="1"/>
          </p:cNvSpPr>
          <p:nvPr/>
        </p:nvSpPr>
        <p:spPr bwMode="auto">
          <a:xfrm>
            <a:off x="8596313" y="5000625"/>
            <a:ext cx="0" cy="6096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3051" name="Line 57"/>
          <p:cNvSpPr>
            <a:spLocks noChangeShapeType="1"/>
          </p:cNvSpPr>
          <p:nvPr/>
        </p:nvSpPr>
        <p:spPr bwMode="auto">
          <a:xfrm>
            <a:off x="8153400" y="5029200"/>
            <a:ext cx="0" cy="6096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3052" name="Line 58"/>
          <p:cNvSpPr>
            <a:spLocks noChangeShapeType="1"/>
          </p:cNvSpPr>
          <p:nvPr/>
        </p:nvSpPr>
        <p:spPr bwMode="auto">
          <a:xfrm>
            <a:off x="9372600" y="5029200"/>
            <a:ext cx="0" cy="6096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3053" name="Line 59"/>
          <p:cNvSpPr>
            <a:spLocks noChangeShapeType="1"/>
          </p:cNvSpPr>
          <p:nvPr/>
        </p:nvSpPr>
        <p:spPr bwMode="auto">
          <a:xfrm>
            <a:off x="8305800" y="5334000"/>
            <a:ext cx="304800" cy="0"/>
          </a:xfrm>
          <a:prstGeom prst="line">
            <a:avLst/>
          </a:prstGeom>
          <a:noFill/>
          <a:ln w="25400">
            <a:solidFill>
              <a:schemeClr val="tx1"/>
            </a:solidFill>
            <a:prstDash val="sysDot"/>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3054" name="Rectangle 60"/>
          <p:cNvSpPr>
            <a:spLocks noChangeArrowheads="1"/>
          </p:cNvSpPr>
          <p:nvPr/>
        </p:nvSpPr>
        <p:spPr bwMode="auto">
          <a:xfrm>
            <a:off x="6324600" y="5105400"/>
            <a:ext cx="685800" cy="400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lgn="just">
              <a:spcBef>
                <a:spcPct val="20000"/>
              </a:spcBef>
              <a:buClr>
                <a:schemeClr val="tx2"/>
              </a:buClr>
              <a:buFont typeface="Wingdings" panose="05000000000000000000" pitchFamily="2" charset="2"/>
              <a:buChar char="v"/>
              <a:defRPr sz="2500">
                <a:solidFill>
                  <a:schemeClr val="tx1"/>
                </a:solidFill>
                <a:latin typeface="Times New Roman" panose="02020603050405020304" pitchFamily="18" charset="0"/>
                <a:ea typeface="华文楷体" panose="02010600040101010101" pitchFamily="2" charset="-122"/>
              </a:defRPr>
            </a:lvl1pPr>
            <a:lvl2pPr marL="742950" indent="-285750" algn="just">
              <a:spcBef>
                <a:spcPct val="20000"/>
              </a:spcBef>
              <a:buClr>
                <a:schemeClr val="accent1"/>
              </a:buClr>
              <a:buFont typeface="Wingdings" panose="05000000000000000000" pitchFamily="2" charset="2"/>
              <a:buChar char="§"/>
              <a:defRPr sz="2400">
                <a:solidFill>
                  <a:schemeClr val="tx1"/>
                </a:solidFill>
                <a:latin typeface="Times New Roman" panose="02020603050405020304" pitchFamily="18" charset="0"/>
                <a:ea typeface="华文楷体" panose="02010600040101010101" pitchFamily="2" charset="-122"/>
              </a:defRPr>
            </a:lvl2pPr>
            <a:lvl3pPr marL="1143000" indent="-228600" algn="just">
              <a:spcBef>
                <a:spcPct val="20000"/>
              </a:spcBef>
              <a:buClr>
                <a:schemeClr val="tx1"/>
              </a:buClr>
              <a:buChar char="•"/>
              <a:defRPr sz="2200">
                <a:solidFill>
                  <a:schemeClr val="tx1"/>
                </a:solidFill>
                <a:latin typeface="Times New Roman" panose="02020603050405020304" pitchFamily="18" charset="0"/>
                <a:ea typeface="华文楷体" panose="0201060004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楷体_GB2312" pitchFamily="49" charset="-122"/>
              </a:defRPr>
            </a:lvl4pPr>
            <a:lvl5pPr marL="2057400" indent="-228600">
              <a:spcBef>
                <a:spcPct val="20000"/>
              </a:spcBef>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9pPr>
          </a:lstStyle>
          <a:p>
            <a:pPr algn="l">
              <a:spcBef>
                <a:spcPct val="50000"/>
              </a:spcBef>
              <a:buClrTx/>
              <a:buFontTx/>
              <a:buNone/>
            </a:pPr>
            <a:r>
              <a:rPr lang="en-US" altLang="zh-CN" sz="2000">
                <a:ea typeface="宋体" panose="02010600030101010101" pitchFamily="2" charset="-122"/>
              </a:rPr>
              <a:t>prev</a:t>
            </a:r>
          </a:p>
        </p:txBody>
      </p:sp>
      <p:sp>
        <p:nvSpPr>
          <p:cNvPr id="43055" name="Rectangle 61"/>
          <p:cNvSpPr>
            <a:spLocks noChangeArrowheads="1"/>
          </p:cNvSpPr>
          <p:nvPr/>
        </p:nvSpPr>
        <p:spPr bwMode="auto">
          <a:xfrm>
            <a:off x="9372600" y="5105400"/>
            <a:ext cx="685800" cy="400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lgn="just">
              <a:spcBef>
                <a:spcPct val="20000"/>
              </a:spcBef>
              <a:buClr>
                <a:schemeClr val="tx2"/>
              </a:buClr>
              <a:buFont typeface="Wingdings" panose="05000000000000000000" pitchFamily="2" charset="2"/>
              <a:buChar char="v"/>
              <a:defRPr sz="2500">
                <a:solidFill>
                  <a:schemeClr val="tx1"/>
                </a:solidFill>
                <a:latin typeface="Times New Roman" panose="02020603050405020304" pitchFamily="18" charset="0"/>
                <a:ea typeface="华文楷体" panose="02010600040101010101" pitchFamily="2" charset="-122"/>
              </a:defRPr>
            </a:lvl1pPr>
            <a:lvl2pPr marL="742950" indent="-285750" algn="just">
              <a:spcBef>
                <a:spcPct val="20000"/>
              </a:spcBef>
              <a:buClr>
                <a:schemeClr val="accent1"/>
              </a:buClr>
              <a:buFont typeface="Wingdings" panose="05000000000000000000" pitchFamily="2" charset="2"/>
              <a:buChar char="§"/>
              <a:defRPr sz="2400">
                <a:solidFill>
                  <a:schemeClr val="tx1"/>
                </a:solidFill>
                <a:latin typeface="Times New Roman" panose="02020603050405020304" pitchFamily="18" charset="0"/>
                <a:ea typeface="华文楷体" panose="02010600040101010101" pitchFamily="2" charset="-122"/>
              </a:defRPr>
            </a:lvl2pPr>
            <a:lvl3pPr marL="1143000" indent="-228600" algn="just">
              <a:spcBef>
                <a:spcPct val="20000"/>
              </a:spcBef>
              <a:buClr>
                <a:schemeClr val="tx1"/>
              </a:buClr>
              <a:buChar char="•"/>
              <a:defRPr sz="2200">
                <a:solidFill>
                  <a:schemeClr val="tx1"/>
                </a:solidFill>
                <a:latin typeface="Times New Roman" panose="02020603050405020304" pitchFamily="18" charset="0"/>
                <a:ea typeface="华文楷体" panose="0201060004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楷体_GB2312" pitchFamily="49" charset="-122"/>
              </a:defRPr>
            </a:lvl4pPr>
            <a:lvl5pPr marL="2057400" indent="-228600">
              <a:spcBef>
                <a:spcPct val="20000"/>
              </a:spcBef>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9pPr>
          </a:lstStyle>
          <a:p>
            <a:pPr algn="l">
              <a:spcBef>
                <a:spcPct val="50000"/>
              </a:spcBef>
              <a:buClrTx/>
              <a:buFontTx/>
              <a:buNone/>
            </a:pPr>
            <a:r>
              <a:rPr lang="en-US" altLang="zh-CN" sz="2000">
                <a:ea typeface="宋体" panose="02010600030101010101" pitchFamily="2" charset="-122"/>
              </a:rPr>
              <a:t>next</a:t>
            </a:r>
          </a:p>
        </p:txBody>
      </p:sp>
      <p:sp>
        <p:nvSpPr>
          <p:cNvPr id="43056" name="Line 62"/>
          <p:cNvSpPr>
            <a:spLocks noChangeShapeType="1"/>
          </p:cNvSpPr>
          <p:nvPr/>
        </p:nvSpPr>
        <p:spPr bwMode="auto">
          <a:xfrm>
            <a:off x="3657600" y="4191000"/>
            <a:ext cx="4800600" cy="838200"/>
          </a:xfrm>
          <a:prstGeom prst="line">
            <a:avLst/>
          </a:prstGeom>
          <a:noFill/>
          <a:ln w="25400">
            <a:solidFill>
              <a:schemeClr val="tx1"/>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3057" name="Line 63"/>
          <p:cNvSpPr>
            <a:spLocks noChangeShapeType="1"/>
          </p:cNvSpPr>
          <p:nvPr/>
        </p:nvSpPr>
        <p:spPr bwMode="auto">
          <a:xfrm flipH="1">
            <a:off x="5638800" y="5181600"/>
            <a:ext cx="609600" cy="0"/>
          </a:xfrm>
          <a:prstGeom prst="line">
            <a:avLst/>
          </a:prstGeom>
          <a:noFill/>
          <a:ln w="25400">
            <a:solidFill>
              <a:schemeClr val="tx1"/>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3058" name="Line 64"/>
          <p:cNvSpPr>
            <a:spLocks noChangeShapeType="1"/>
          </p:cNvSpPr>
          <p:nvPr/>
        </p:nvSpPr>
        <p:spPr bwMode="auto">
          <a:xfrm>
            <a:off x="5638800" y="5486400"/>
            <a:ext cx="609600" cy="0"/>
          </a:xfrm>
          <a:prstGeom prst="line">
            <a:avLst/>
          </a:prstGeom>
          <a:noFill/>
          <a:ln w="25400">
            <a:solidFill>
              <a:schemeClr val="tx1"/>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3059" name="Line 65"/>
          <p:cNvSpPr>
            <a:spLocks noChangeShapeType="1"/>
          </p:cNvSpPr>
          <p:nvPr/>
        </p:nvSpPr>
        <p:spPr bwMode="auto">
          <a:xfrm>
            <a:off x="10058400" y="5562600"/>
            <a:ext cx="381000" cy="0"/>
          </a:xfrm>
          <a:prstGeom prst="line">
            <a:avLst/>
          </a:prstGeom>
          <a:noFill/>
          <a:ln w="25400">
            <a:solidFill>
              <a:schemeClr val="tx1"/>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3060" name="Line 66"/>
          <p:cNvSpPr>
            <a:spLocks noChangeShapeType="1"/>
          </p:cNvSpPr>
          <p:nvPr/>
        </p:nvSpPr>
        <p:spPr bwMode="auto">
          <a:xfrm flipH="1">
            <a:off x="10025063" y="5286375"/>
            <a:ext cx="381000" cy="0"/>
          </a:xfrm>
          <a:prstGeom prst="line">
            <a:avLst/>
          </a:prstGeom>
          <a:noFill/>
          <a:ln w="25400">
            <a:solidFill>
              <a:schemeClr val="tx1"/>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3061" name="Rectangle 67"/>
          <p:cNvSpPr>
            <a:spLocks noChangeArrowheads="1"/>
          </p:cNvSpPr>
          <p:nvPr/>
        </p:nvSpPr>
        <p:spPr bwMode="auto">
          <a:xfrm>
            <a:off x="1828800" y="1371600"/>
            <a:ext cx="1066800" cy="7854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lgn="just">
              <a:spcBef>
                <a:spcPct val="20000"/>
              </a:spcBef>
              <a:buClr>
                <a:schemeClr val="tx2"/>
              </a:buClr>
              <a:buFont typeface="Wingdings" panose="05000000000000000000" pitchFamily="2" charset="2"/>
              <a:buChar char="v"/>
              <a:defRPr sz="2500">
                <a:solidFill>
                  <a:schemeClr val="tx1"/>
                </a:solidFill>
                <a:latin typeface="Times New Roman" panose="02020603050405020304" pitchFamily="18" charset="0"/>
                <a:ea typeface="华文楷体" panose="02010600040101010101" pitchFamily="2" charset="-122"/>
              </a:defRPr>
            </a:lvl1pPr>
            <a:lvl2pPr marL="742950" indent="-285750" algn="just">
              <a:spcBef>
                <a:spcPct val="20000"/>
              </a:spcBef>
              <a:buClr>
                <a:schemeClr val="accent1"/>
              </a:buClr>
              <a:buFont typeface="Wingdings" panose="05000000000000000000" pitchFamily="2" charset="2"/>
              <a:buChar char="§"/>
              <a:defRPr sz="2400">
                <a:solidFill>
                  <a:schemeClr val="tx1"/>
                </a:solidFill>
                <a:latin typeface="Times New Roman" panose="02020603050405020304" pitchFamily="18" charset="0"/>
                <a:ea typeface="华文楷体" panose="02010600040101010101" pitchFamily="2" charset="-122"/>
              </a:defRPr>
            </a:lvl2pPr>
            <a:lvl3pPr marL="1143000" indent="-228600" algn="just">
              <a:spcBef>
                <a:spcPct val="20000"/>
              </a:spcBef>
              <a:buClr>
                <a:schemeClr val="tx1"/>
              </a:buClr>
              <a:buChar char="•"/>
              <a:defRPr sz="2200">
                <a:solidFill>
                  <a:schemeClr val="tx1"/>
                </a:solidFill>
                <a:latin typeface="Times New Roman" panose="02020603050405020304" pitchFamily="18" charset="0"/>
                <a:ea typeface="华文楷体" panose="0201060004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楷体_GB2312" pitchFamily="49" charset="-122"/>
              </a:defRPr>
            </a:lvl4pPr>
            <a:lvl5pPr marL="2057400" indent="-228600">
              <a:spcBef>
                <a:spcPct val="20000"/>
              </a:spcBef>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9pPr>
          </a:lstStyle>
          <a:p>
            <a:pPr algn="l">
              <a:spcBef>
                <a:spcPct val="50000"/>
              </a:spcBef>
              <a:buClrTx/>
              <a:buFontTx/>
              <a:buNone/>
            </a:pPr>
            <a:r>
              <a:rPr lang="en-US" altLang="zh-CN" sz="1800">
                <a:ea typeface="宋体" panose="02010600030101010101" pitchFamily="2" charset="-122"/>
              </a:rPr>
              <a:t>B = 7</a:t>
            </a:r>
          </a:p>
          <a:p>
            <a:pPr algn="l">
              <a:spcBef>
                <a:spcPct val="50000"/>
              </a:spcBef>
              <a:buClrTx/>
              <a:buFontTx/>
              <a:buNone/>
            </a:pPr>
            <a:r>
              <a:rPr lang="en-US" altLang="zh-CN" sz="1800">
                <a:ea typeface="宋体" panose="02010600030101010101" pitchFamily="2" charset="-122"/>
              </a:rPr>
              <a:t>L = 6</a:t>
            </a:r>
          </a:p>
        </p:txBody>
      </p:sp>
      <p:sp>
        <p:nvSpPr>
          <p:cNvPr id="43062" name="Line 68"/>
          <p:cNvSpPr>
            <a:spLocks noChangeShapeType="1"/>
          </p:cNvSpPr>
          <p:nvPr/>
        </p:nvSpPr>
        <p:spPr bwMode="auto">
          <a:xfrm>
            <a:off x="5486400" y="3733800"/>
            <a:ext cx="304800" cy="0"/>
          </a:xfrm>
          <a:prstGeom prst="line">
            <a:avLst/>
          </a:prstGeom>
          <a:noFill/>
          <a:ln w="25400">
            <a:solidFill>
              <a:schemeClr val="tx1"/>
            </a:solidFill>
            <a:prstDash val="sysDot"/>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3063" name="Line 69"/>
          <p:cNvSpPr>
            <a:spLocks noChangeShapeType="1"/>
          </p:cNvSpPr>
          <p:nvPr/>
        </p:nvSpPr>
        <p:spPr bwMode="auto">
          <a:xfrm>
            <a:off x="6400800" y="1752600"/>
            <a:ext cx="304800" cy="0"/>
          </a:xfrm>
          <a:prstGeom prst="line">
            <a:avLst/>
          </a:prstGeom>
          <a:noFill/>
          <a:ln w="25400">
            <a:solidFill>
              <a:schemeClr val="tx1"/>
            </a:solidFill>
            <a:prstDash val="sysDot"/>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3064" name="Line 70"/>
          <p:cNvSpPr>
            <a:spLocks noChangeShapeType="1"/>
          </p:cNvSpPr>
          <p:nvPr/>
        </p:nvSpPr>
        <p:spPr bwMode="auto">
          <a:xfrm>
            <a:off x="8915400" y="3733800"/>
            <a:ext cx="838200" cy="0"/>
          </a:xfrm>
          <a:prstGeom prst="line">
            <a:avLst/>
          </a:prstGeom>
          <a:noFill/>
          <a:ln w="25400">
            <a:solidFill>
              <a:schemeClr val="tx1"/>
            </a:solidFill>
            <a:prstDash val="sysDot"/>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3065" name="Rectangle 71"/>
          <p:cNvSpPr>
            <a:spLocks noChangeArrowheads="1"/>
          </p:cNvSpPr>
          <p:nvPr/>
        </p:nvSpPr>
        <p:spPr bwMode="auto">
          <a:xfrm>
            <a:off x="5524500" y="1000125"/>
            <a:ext cx="990600" cy="369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lgn="just">
              <a:spcBef>
                <a:spcPct val="20000"/>
              </a:spcBef>
              <a:buClr>
                <a:schemeClr val="tx2"/>
              </a:buClr>
              <a:buFont typeface="Wingdings" panose="05000000000000000000" pitchFamily="2" charset="2"/>
              <a:buChar char="v"/>
              <a:defRPr sz="2500">
                <a:solidFill>
                  <a:schemeClr val="tx1"/>
                </a:solidFill>
                <a:latin typeface="Times New Roman" panose="02020603050405020304" pitchFamily="18" charset="0"/>
                <a:ea typeface="华文楷体" panose="02010600040101010101" pitchFamily="2" charset="-122"/>
              </a:defRPr>
            </a:lvl1pPr>
            <a:lvl2pPr marL="742950" indent="-285750" algn="just">
              <a:spcBef>
                <a:spcPct val="20000"/>
              </a:spcBef>
              <a:buClr>
                <a:schemeClr val="accent1"/>
              </a:buClr>
              <a:buFont typeface="Wingdings" panose="05000000000000000000" pitchFamily="2" charset="2"/>
              <a:buChar char="§"/>
              <a:defRPr sz="2400">
                <a:solidFill>
                  <a:schemeClr val="tx1"/>
                </a:solidFill>
                <a:latin typeface="Times New Roman" panose="02020603050405020304" pitchFamily="18" charset="0"/>
                <a:ea typeface="华文楷体" panose="02010600040101010101" pitchFamily="2" charset="-122"/>
              </a:defRPr>
            </a:lvl2pPr>
            <a:lvl3pPr marL="1143000" indent="-228600" algn="just">
              <a:spcBef>
                <a:spcPct val="20000"/>
              </a:spcBef>
              <a:buClr>
                <a:schemeClr val="tx1"/>
              </a:buClr>
              <a:buChar char="•"/>
              <a:defRPr sz="2200">
                <a:solidFill>
                  <a:schemeClr val="tx1"/>
                </a:solidFill>
                <a:latin typeface="Times New Roman" panose="02020603050405020304" pitchFamily="18" charset="0"/>
                <a:ea typeface="华文楷体" panose="0201060004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楷体_GB2312" pitchFamily="49" charset="-122"/>
              </a:defRPr>
            </a:lvl4pPr>
            <a:lvl5pPr marL="2057400" indent="-228600">
              <a:spcBef>
                <a:spcPct val="20000"/>
              </a:spcBef>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9pPr>
          </a:lstStyle>
          <a:p>
            <a:pPr algn="l">
              <a:spcBef>
                <a:spcPct val="50000"/>
              </a:spcBef>
              <a:buClrTx/>
              <a:buFontTx/>
              <a:buNone/>
            </a:pPr>
            <a:r>
              <a:rPr lang="en-US" altLang="zh-CN" sz="1800">
                <a:ea typeface="宋体" panose="02010600030101010101" pitchFamily="2" charset="-122"/>
              </a:rPr>
              <a:t>Root</a:t>
            </a:r>
          </a:p>
        </p:txBody>
      </p:sp>
      <p:sp>
        <p:nvSpPr>
          <p:cNvPr id="43066" name="Rectangle 72"/>
          <p:cNvSpPr>
            <a:spLocks noChangeArrowheads="1"/>
          </p:cNvSpPr>
          <p:nvPr/>
        </p:nvSpPr>
        <p:spPr bwMode="auto">
          <a:xfrm>
            <a:off x="3962400" y="2819400"/>
            <a:ext cx="1981200" cy="369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lgn="just">
              <a:spcBef>
                <a:spcPct val="20000"/>
              </a:spcBef>
              <a:buClr>
                <a:schemeClr val="tx2"/>
              </a:buClr>
              <a:buFont typeface="Wingdings" panose="05000000000000000000" pitchFamily="2" charset="2"/>
              <a:buChar char="v"/>
              <a:defRPr sz="2500">
                <a:solidFill>
                  <a:schemeClr val="tx1"/>
                </a:solidFill>
                <a:latin typeface="Times New Roman" panose="02020603050405020304" pitchFamily="18" charset="0"/>
                <a:ea typeface="华文楷体" panose="02010600040101010101" pitchFamily="2" charset="-122"/>
              </a:defRPr>
            </a:lvl1pPr>
            <a:lvl2pPr marL="742950" indent="-285750" algn="just">
              <a:spcBef>
                <a:spcPct val="20000"/>
              </a:spcBef>
              <a:buClr>
                <a:schemeClr val="accent1"/>
              </a:buClr>
              <a:buFont typeface="Wingdings" panose="05000000000000000000" pitchFamily="2" charset="2"/>
              <a:buChar char="§"/>
              <a:defRPr sz="2400">
                <a:solidFill>
                  <a:schemeClr val="tx1"/>
                </a:solidFill>
                <a:latin typeface="Times New Roman" panose="02020603050405020304" pitchFamily="18" charset="0"/>
                <a:ea typeface="华文楷体" panose="02010600040101010101" pitchFamily="2" charset="-122"/>
              </a:defRPr>
            </a:lvl2pPr>
            <a:lvl3pPr marL="1143000" indent="-228600" algn="just">
              <a:spcBef>
                <a:spcPct val="20000"/>
              </a:spcBef>
              <a:buClr>
                <a:schemeClr val="tx1"/>
              </a:buClr>
              <a:buChar char="•"/>
              <a:defRPr sz="2200">
                <a:solidFill>
                  <a:schemeClr val="tx1"/>
                </a:solidFill>
                <a:latin typeface="Times New Roman" panose="02020603050405020304" pitchFamily="18" charset="0"/>
                <a:ea typeface="华文楷体" panose="0201060004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楷体_GB2312" pitchFamily="49" charset="-122"/>
              </a:defRPr>
            </a:lvl4pPr>
            <a:lvl5pPr marL="2057400" indent="-228600">
              <a:spcBef>
                <a:spcPct val="20000"/>
              </a:spcBef>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9pPr>
          </a:lstStyle>
          <a:p>
            <a:pPr algn="l">
              <a:spcBef>
                <a:spcPct val="50000"/>
              </a:spcBef>
              <a:buClrTx/>
              <a:buFontTx/>
              <a:buNone/>
            </a:pPr>
            <a:r>
              <a:rPr lang="en-US" altLang="zh-CN" sz="1800">
                <a:ea typeface="宋体" panose="02010600030101010101" pitchFamily="2" charset="-122"/>
              </a:rPr>
              <a:t>Non-leaf node</a:t>
            </a:r>
          </a:p>
        </p:txBody>
      </p:sp>
      <p:sp>
        <p:nvSpPr>
          <p:cNvPr id="43067" name="Rectangle 73"/>
          <p:cNvSpPr>
            <a:spLocks noChangeArrowheads="1"/>
          </p:cNvSpPr>
          <p:nvPr/>
        </p:nvSpPr>
        <p:spPr bwMode="auto">
          <a:xfrm>
            <a:off x="3886200" y="4572000"/>
            <a:ext cx="1447800" cy="369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lgn="just">
              <a:spcBef>
                <a:spcPct val="20000"/>
              </a:spcBef>
              <a:buClr>
                <a:schemeClr val="tx2"/>
              </a:buClr>
              <a:buFont typeface="Wingdings" panose="05000000000000000000" pitchFamily="2" charset="2"/>
              <a:buChar char="v"/>
              <a:defRPr sz="2500">
                <a:solidFill>
                  <a:schemeClr val="tx1"/>
                </a:solidFill>
                <a:latin typeface="Times New Roman" panose="02020603050405020304" pitchFamily="18" charset="0"/>
                <a:ea typeface="华文楷体" panose="02010600040101010101" pitchFamily="2" charset="-122"/>
              </a:defRPr>
            </a:lvl1pPr>
            <a:lvl2pPr marL="742950" indent="-285750" algn="just">
              <a:spcBef>
                <a:spcPct val="20000"/>
              </a:spcBef>
              <a:buClr>
                <a:schemeClr val="accent1"/>
              </a:buClr>
              <a:buFont typeface="Wingdings" panose="05000000000000000000" pitchFamily="2" charset="2"/>
              <a:buChar char="§"/>
              <a:defRPr sz="2400">
                <a:solidFill>
                  <a:schemeClr val="tx1"/>
                </a:solidFill>
                <a:latin typeface="Times New Roman" panose="02020603050405020304" pitchFamily="18" charset="0"/>
                <a:ea typeface="华文楷体" panose="02010600040101010101" pitchFamily="2" charset="-122"/>
              </a:defRPr>
            </a:lvl2pPr>
            <a:lvl3pPr marL="1143000" indent="-228600" algn="just">
              <a:spcBef>
                <a:spcPct val="20000"/>
              </a:spcBef>
              <a:buClr>
                <a:schemeClr val="tx1"/>
              </a:buClr>
              <a:buChar char="•"/>
              <a:defRPr sz="2200">
                <a:solidFill>
                  <a:schemeClr val="tx1"/>
                </a:solidFill>
                <a:latin typeface="Times New Roman" panose="02020603050405020304" pitchFamily="18" charset="0"/>
                <a:ea typeface="华文楷体" panose="0201060004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楷体_GB2312" pitchFamily="49" charset="-122"/>
              </a:defRPr>
            </a:lvl4pPr>
            <a:lvl5pPr marL="2057400" indent="-228600">
              <a:spcBef>
                <a:spcPct val="20000"/>
              </a:spcBef>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9pPr>
          </a:lstStyle>
          <a:p>
            <a:pPr algn="l">
              <a:spcBef>
                <a:spcPct val="50000"/>
              </a:spcBef>
              <a:buClrTx/>
              <a:buFontTx/>
              <a:buNone/>
            </a:pPr>
            <a:r>
              <a:rPr lang="en-US" altLang="zh-CN" sz="1800">
                <a:ea typeface="宋体" panose="02010600030101010101" pitchFamily="2" charset="-122"/>
              </a:rPr>
              <a:t>Leaf node</a:t>
            </a:r>
          </a:p>
        </p:txBody>
      </p:sp>
      <p:sp>
        <p:nvSpPr>
          <p:cNvPr id="43068" name="Rectangle 74"/>
          <p:cNvSpPr>
            <a:spLocks noChangeArrowheads="1"/>
          </p:cNvSpPr>
          <p:nvPr/>
        </p:nvSpPr>
        <p:spPr bwMode="auto">
          <a:xfrm>
            <a:off x="8534400" y="4572000"/>
            <a:ext cx="1447800" cy="369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lgn="just">
              <a:spcBef>
                <a:spcPct val="20000"/>
              </a:spcBef>
              <a:buClr>
                <a:schemeClr val="tx2"/>
              </a:buClr>
              <a:buFont typeface="Wingdings" panose="05000000000000000000" pitchFamily="2" charset="2"/>
              <a:buChar char="v"/>
              <a:defRPr sz="2500">
                <a:solidFill>
                  <a:schemeClr val="tx1"/>
                </a:solidFill>
                <a:latin typeface="Times New Roman" panose="02020603050405020304" pitchFamily="18" charset="0"/>
                <a:ea typeface="华文楷体" panose="02010600040101010101" pitchFamily="2" charset="-122"/>
              </a:defRPr>
            </a:lvl1pPr>
            <a:lvl2pPr marL="742950" indent="-285750" algn="just">
              <a:spcBef>
                <a:spcPct val="20000"/>
              </a:spcBef>
              <a:buClr>
                <a:schemeClr val="accent1"/>
              </a:buClr>
              <a:buFont typeface="Wingdings" panose="05000000000000000000" pitchFamily="2" charset="2"/>
              <a:buChar char="§"/>
              <a:defRPr sz="2400">
                <a:solidFill>
                  <a:schemeClr val="tx1"/>
                </a:solidFill>
                <a:latin typeface="Times New Roman" panose="02020603050405020304" pitchFamily="18" charset="0"/>
                <a:ea typeface="华文楷体" panose="02010600040101010101" pitchFamily="2" charset="-122"/>
              </a:defRPr>
            </a:lvl2pPr>
            <a:lvl3pPr marL="1143000" indent="-228600" algn="just">
              <a:spcBef>
                <a:spcPct val="20000"/>
              </a:spcBef>
              <a:buClr>
                <a:schemeClr val="tx1"/>
              </a:buClr>
              <a:buChar char="•"/>
              <a:defRPr sz="2200">
                <a:solidFill>
                  <a:schemeClr val="tx1"/>
                </a:solidFill>
                <a:latin typeface="Times New Roman" panose="02020603050405020304" pitchFamily="18" charset="0"/>
                <a:ea typeface="华文楷体" panose="0201060004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楷体_GB2312" pitchFamily="49" charset="-122"/>
              </a:defRPr>
            </a:lvl4pPr>
            <a:lvl5pPr marL="2057400" indent="-228600">
              <a:spcBef>
                <a:spcPct val="20000"/>
              </a:spcBef>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9pPr>
          </a:lstStyle>
          <a:p>
            <a:pPr algn="l">
              <a:spcBef>
                <a:spcPct val="50000"/>
              </a:spcBef>
              <a:buClrTx/>
              <a:buFontTx/>
              <a:buNone/>
            </a:pPr>
            <a:r>
              <a:rPr lang="en-US" altLang="zh-CN" sz="1800">
                <a:ea typeface="宋体" panose="02010600030101010101" pitchFamily="2" charset="-122"/>
              </a:rPr>
              <a:t>Leaf node</a:t>
            </a:r>
          </a:p>
        </p:txBody>
      </p:sp>
      <p:grpSp>
        <p:nvGrpSpPr>
          <p:cNvPr id="43069" name="Group 75"/>
          <p:cNvGrpSpPr>
            <a:grpSpLocks/>
          </p:cNvGrpSpPr>
          <p:nvPr/>
        </p:nvGrpSpPr>
        <p:grpSpPr bwMode="auto">
          <a:xfrm>
            <a:off x="2444750" y="5949950"/>
            <a:ext cx="749300" cy="749300"/>
            <a:chOff x="580" y="3748"/>
            <a:chExt cx="472" cy="472"/>
          </a:xfrm>
        </p:grpSpPr>
        <p:sp>
          <p:nvSpPr>
            <p:cNvPr id="43072" name="Oval 76"/>
            <p:cNvSpPr>
              <a:spLocks noChangeArrowheads="1"/>
            </p:cNvSpPr>
            <p:nvPr/>
          </p:nvSpPr>
          <p:spPr bwMode="auto">
            <a:xfrm>
              <a:off x="724" y="3892"/>
              <a:ext cx="40" cy="40"/>
            </a:xfrm>
            <a:prstGeom prst="ellipse">
              <a:avLst/>
            </a:prstGeom>
            <a:solidFill>
              <a:srgbClr val="CC3300"/>
            </a:solidFill>
            <a:ln w="12700">
              <a:solidFill>
                <a:schemeClr val="tx1"/>
              </a:solidFill>
              <a:round/>
              <a:headEnd/>
              <a:tailEnd/>
            </a:ln>
          </p:spPr>
          <p:txBody>
            <a:bodyPr wrap="none" anchor="ctr"/>
            <a:lstStyle>
              <a:lvl1pPr algn="just">
                <a:spcBef>
                  <a:spcPct val="20000"/>
                </a:spcBef>
                <a:buClr>
                  <a:schemeClr val="tx2"/>
                </a:buClr>
                <a:buFont typeface="Wingdings" panose="05000000000000000000" pitchFamily="2" charset="2"/>
                <a:buChar char="v"/>
                <a:defRPr sz="2500">
                  <a:solidFill>
                    <a:schemeClr val="tx1"/>
                  </a:solidFill>
                  <a:latin typeface="Times New Roman" panose="02020603050405020304" pitchFamily="18" charset="0"/>
                  <a:ea typeface="华文楷体" panose="02010600040101010101" pitchFamily="2" charset="-122"/>
                </a:defRPr>
              </a:lvl1pPr>
              <a:lvl2pPr marL="742950" indent="-285750" algn="just">
                <a:spcBef>
                  <a:spcPct val="20000"/>
                </a:spcBef>
                <a:buClr>
                  <a:schemeClr val="accent1"/>
                </a:buClr>
                <a:buFont typeface="Wingdings" panose="05000000000000000000" pitchFamily="2" charset="2"/>
                <a:buChar char="§"/>
                <a:defRPr sz="2400">
                  <a:solidFill>
                    <a:schemeClr val="tx1"/>
                  </a:solidFill>
                  <a:latin typeface="Times New Roman" panose="02020603050405020304" pitchFamily="18" charset="0"/>
                  <a:ea typeface="华文楷体" panose="02010600040101010101" pitchFamily="2" charset="-122"/>
                </a:defRPr>
              </a:lvl2pPr>
              <a:lvl3pPr marL="1143000" indent="-228600" algn="just">
                <a:spcBef>
                  <a:spcPct val="20000"/>
                </a:spcBef>
                <a:buClr>
                  <a:schemeClr val="tx1"/>
                </a:buClr>
                <a:buChar char="•"/>
                <a:defRPr sz="2200">
                  <a:solidFill>
                    <a:schemeClr val="tx1"/>
                  </a:solidFill>
                  <a:latin typeface="Times New Roman" panose="02020603050405020304" pitchFamily="18" charset="0"/>
                  <a:ea typeface="华文楷体" panose="0201060004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楷体_GB2312" pitchFamily="49" charset="-122"/>
                </a:defRPr>
              </a:lvl4pPr>
              <a:lvl5pPr marL="2057400" indent="-228600">
                <a:spcBef>
                  <a:spcPct val="20000"/>
                </a:spcBef>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9pPr>
            </a:lstStyle>
            <a:p>
              <a:pPr algn="l"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43073" name="Oval 77"/>
            <p:cNvSpPr>
              <a:spLocks noChangeArrowheads="1"/>
            </p:cNvSpPr>
            <p:nvPr/>
          </p:nvSpPr>
          <p:spPr bwMode="auto">
            <a:xfrm>
              <a:off x="820" y="3988"/>
              <a:ext cx="40" cy="40"/>
            </a:xfrm>
            <a:prstGeom prst="ellipse">
              <a:avLst/>
            </a:prstGeom>
            <a:solidFill>
              <a:srgbClr val="CC3300"/>
            </a:solidFill>
            <a:ln w="12700">
              <a:solidFill>
                <a:schemeClr val="tx1"/>
              </a:solidFill>
              <a:round/>
              <a:headEnd/>
              <a:tailEnd/>
            </a:ln>
          </p:spPr>
          <p:txBody>
            <a:bodyPr wrap="none" anchor="ctr"/>
            <a:lstStyle>
              <a:lvl1pPr algn="just">
                <a:spcBef>
                  <a:spcPct val="20000"/>
                </a:spcBef>
                <a:buClr>
                  <a:schemeClr val="tx2"/>
                </a:buClr>
                <a:buFont typeface="Wingdings" panose="05000000000000000000" pitchFamily="2" charset="2"/>
                <a:buChar char="v"/>
                <a:defRPr sz="2500">
                  <a:solidFill>
                    <a:schemeClr val="tx1"/>
                  </a:solidFill>
                  <a:latin typeface="Times New Roman" panose="02020603050405020304" pitchFamily="18" charset="0"/>
                  <a:ea typeface="华文楷体" panose="02010600040101010101" pitchFamily="2" charset="-122"/>
                </a:defRPr>
              </a:lvl1pPr>
              <a:lvl2pPr marL="742950" indent="-285750" algn="just">
                <a:spcBef>
                  <a:spcPct val="20000"/>
                </a:spcBef>
                <a:buClr>
                  <a:schemeClr val="accent1"/>
                </a:buClr>
                <a:buFont typeface="Wingdings" panose="05000000000000000000" pitchFamily="2" charset="2"/>
                <a:buChar char="§"/>
                <a:defRPr sz="2400">
                  <a:solidFill>
                    <a:schemeClr val="tx1"/>
                  </a:solidFill>
                  <a:latin typeface="Times New Roman" panose="02020603050405020304" pitchFamily="18" charset="0"/>
                  <a:ea typeface="华文楷体" panose="02010600040101010101" pitchFamily="2" charset="-122"/>
                </a:defRPr>
              </a:lvl2pPr>
              <a:lvl3pPr marL="1143000" indent="-228600" algn="just">
                <a:spcBef>
                  <a:spcPct val="20000"/>
                </a:spcBef>
                <a:buClr>
                  <a:schemeClr val="tx1"/>
                </a:buClr>
                <a:buChar char="•"/>
                <a:defRPr sz="2200">
                  <a:solidFill>
                    <a:schemeClr val="tx1"/>
                  </a:solidFill>
                  <a:latin typeface="Times New Roman" panose="02020603050405020304" pitchFamily="18" charset="0"/>
                  <a:ea typeface="华文楷体" panose="0201060004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楷体_GB2312" pitchFamily="49" charset="-122"/>
                </a:defRPr>
              </a:lvl4pPr>
              <a:lvl5pPr marL="2057400" indent="-228600">
                <a:spcBef>
                  <a:spcPct val="20000"/>
                </a:spcBef>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9pPr>
            </a:lstStyle>
            <a:p>
              <a:pPr algn="l"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43074" name="Oval 78"/>
            <p:cNvSpPr>
              <a:spLocks noChangeArrowheads="1"/>
            </p:cNvSpPr>
            <p:nvPr/>
          </p:nvSpPr>
          <p:spPr bwMode="auto">
            <a:xfrm>
              <a:off x="820" y="3892"/>
              <a:ext cx="40" cy="40"/>
            </a:xfrm>
            <a:prstGeom prst="ellipse">
              <a:avLst/>
            </a:prstGeom>
            <a:solidFill>
              <a:srgbClr val="CC3300"/>
            </a:solidFill>
            <a:ln w="12700">
              <a:solidFill>
                <a:schemeClr val="tx1"/>
              </a:solidFill>
              <a:round/>
              <a:headEnd/>
              <a:tailEnd/>
            </a:ln>
          </p:spPr>
          <p:txBody>
            <a:bodyPr wrap="none" anchor="ctr"/>
            <a:lstStyle>
              <a:lvl1pPr algn="just">
                <a:spcBef>
                  <a:spcPct val="20000"/>
                </a:spcBef>
                <a:buClr>
                  <a:schemeClr val="tx2"/>
                </a:buClr>
                <a:buFont typeface="Wingdings" panose="05000000000000000000" pitchFamily="2" charset="2"/>
                <a:buChar char="v"/>
                <a:defRPr sz="2500">
                  <a:solidFill>
                    <a:schemeClr val="tx1"/>
                  </a:solidFill>
                  <a:latin typeface="Times New Roman" panose="02020603050405020304" pitchFamily="18" charset="0"/>
                  <a:ea typeface="华文楷体" panose="02010600040101010101" pitchFamily="2" charset="-122"/>
                </a:defRPr>
              </a:lvl1pPr>
              <a:lvl2pPr marL="742950" indent="-285750" algn="just">
                <a:spcBef>
                  <a:spcPct val="20000"/>
                </a:spcBef>
                <a:buClr>
                  <a:schemeClr val="accent1"/>
                </a:buClr>
                <a:buFont typeface="Wingdings" panose="05000000000000000000" pitchFamily="2" charset="2"/>
                <a:buChar char="§"/>
                <a:defRPr sz="2400">
                  <a:solidFill>
                    <a:schemeClr val="tx1"/>
                  </a:solidFill>
                  <a:latin typeface="Times New Roman" panose="02020603050405020304" pitchFamily="18" charset="0"/>
                  <a:ea typeface="华文楷体" panose="02010600040101010101" pitchFamily="2" charset="-122"/>
                </a:defRPr>
              </a:lvl2pPr>
              <a:lvl3pPr marL="1143000" indent="-228600" algn="just">
                <a:spcBef>
                  <a:spcPct val="20000"/>
                </a:spcBef>
                <a:buClr>
                  <a:schemeClr val="tx1"/>
                </a:buClr>
                <a:buChar char="•"/>
                <a:defRPr sz="2200">
                  <a:solidFill>
                    <a:schemeClr val="tx1"/>
                  </a:solidFill>
                  <a:latin typeface="Times New Roman" panose="02020603050405020304" pitchFamily="18" charset="0"/>
                  <a:ea typeface="华文楷体" panose="0201060004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楷体_GB2312" pitchFamily="49" charset="-122"/>
                </a:defRPr>
              </a:lvl4pPr>
              <a:lvl5pPr marL="2057400" indent="-228600">
                <a:spcBef>
                  <a:spcPct val="20000"/>
                </a:spcBef>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9pPr>
            </a:lstStyle>
            <a:p>
              <a:pPr algn="l"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43075" name="Oval 79"/>
            <p:cNvSpPr>
              <a:spLocks noChangeArrowheads="1"/>
            </p:cNvSpPr>
            <p:nvPr/>
          </p:nvSpPr>
          <p:spPr bwMode="auto">
            <a:xfrm>
              <a:off x="676" y="4084"/>
              <a:ext cx="40" cy="40"/>
            </a:xfrm>
            <a:prstGeom prst="ellipse">
              <a:avLst/>
            </a:prstGeom>
            <a:solidFill>
              <a:srgbClr val="CC3300"/>
            </a:solidFill>
            <a:ln w="12700">
              <a:solidFill>
                <a:schemeClr val="tx1"/>
              </a:solidFill>
              <a:round/>
              <a:headEnd/>
              <a:tailEnd/>
            </a:ln>
          </p:spPr>
          <p:txBody>
            <a:bodyPr wrap="none" anchor="ctr"/>
            <a:lstStyle>
              <a:lvl1pPr algn="just">
                <a:spcBef>
                  <a:spcPct val="20000"/>
                </a:spcBef>
                <a:buClr>
                  <a:schemeClr val="tx2"/>
                </a:buClr>
                <a:buFont typeface="Wingdings" panose="05000000000000000000" pitchFamily="2" charset="2"/>
                <a:buChar char="v"/>
                <a:defRPr sz="2500">
                  <a:solidFill>
                    <a:schemeClr val="tx1"/>
                  </a:solidFill>
                  <a:latin typeface="Times New Roman" panose="02020603050405020304" pitchFamily="18" charset="0"/>
                  <a:ea typeface="华文楷体" panose="02010600040101010101" pitchFamily="2" charset="-122"/>
                </a:defRPr>
              </a:lvl1pPr>
              <a:lvl2pPr marL="742950" indent="-285750" algn="just">
                <a:spcBef>
                  <a:spcPct val="20000"/>
                </a:spcBef>
                <a:buClr>
                  <a:schemeClr val="accent1"/>
                </a:buClr>
                <a:buFont typeface="Wingdings" panose="05000000000000000000" pitchFamily="2" charset="2"/>
                <a:buChar char="§"/>
                <a:defRPr sz="2400">
                  <a:solidFill>
                    <a:schemeClr val="tx1"/>
                  </a:solidFill>
                  <a:latin typeface="Times New Roman" panose="02020603050405020304" pitchFamily="18" charset="0"/>
                  <a:ea typeface="华文楷体" panose="02010600040101010101" pitchFamily="2" charset="-122"/>
                </a:defRPr>
              </a:lvl2pPr>
              <a:lvl3pPr marL="1143000" indent="-228600" algn="just">
                <a:spcBef>
                  <a:spcPct val="20000"/>
                </a:spcBef>
                <a:buClr>
                  <a:schemeClr val="tx1"/>
                </a:buClr>
                <a:buChar char="•"/>
                <a:defRPr sz="2200">
                  <a:solidFill>
                    <a:schemeClr val="tx1"/>
                  </a:solidFill>
                  <a:latin typeface="Times New Roman" panose="02020603050405020304" pitchFamily="18" charset="0"/>
                  <a:ea typeface="华文楷体" panose="0201060004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楷体_GB2312" pitchFamily="49" charset="-122"/>
                </a:defRPr>
              </a:lvl4pPr>
              <a:lvl5pPr marL="2057400" indent="-228600">
                <a:spcBef>
                  <a:spcPct val="20000"/>
                </a:spcBef>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9pPr>
            </a:lstStyle>
            <a:p>
              <a:pPr algn="l"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43076" name="Oval 80"/>
            <p:cNvSpPr>
              <a:spLocks noChangeArrowheads="1"/>
            </p:cNvSpPr>
            <p:nvPr/>
          </p:nvSpPr>
          <p:spPr bwMode="auto">
            <a:xfrm>
              <a:off x="676" y="3988"/>
              <a:ext cx="40" cy="40"/>
            </a:xfrm>
            <a:prstGeom prst="ellipse">
              <a:avLst/>
            </a:prstGeom>
            <a:solidFill>
              <a:srgbClr val="CC3300"/>
            </a:solidFill>
            <a:ln w="12700">
              <a:solidFill>
                <a:schemeClr val="tx1"/>
              </a:solidFill>
              <a:round/>
              <a:headEnd/>
              <a:tailEnd/>
            </a:ln>
          </p:spPr>
          <p:txBody>
            <a:bodyPr wrap="none" anchor="ctr"/>
            <a:lstStyle>
              <a:lvl1pPr algn="just">
                <a:spcBef>
                  <a:spcPct val="20000"/>
                </a:spcBef>
                <a:buClr>
                  <a:schemeClr val="tx2"/>
                </a:buClr>
                <a:buFont typeface="Wingdings" panose="05000000000000000000" pitchFamily="2" charset="2"/>
                <a:buChar char="v"/>
                <a:defRPr sz="2500">
                  <a:solidFill>
                    <a:schemeClr val="tx1"/>
                  </a:solidFill>
                  <a:latin typeface="Times New Roman" panose="02020603050405020304" pitchFamily="18" charset="0"/>
                  <a:ea typeface="华文楷体" panose="02010600040101010101" pitchFamily="2" charset="-122"/>
                </a:defRPr>
              </a:lvl1pPr>
              <a:lvl2pPr marL="742950" indent="-285750" algn="just">
                <a:spcBef>
                  <a:spcPct val="20000"/>
                </a:spcBef>
                <a:buClr>
                  <a:schemeClr val="accent1"/>
                </a:buClr>
                <a:buFont typeface="Wingdings" panose="05000000000000000000" pitchFamily="2" charset="2"/>
                <a:buChar char="§"/>
                <a:defRPr sz="2400">
                  <a:solidFill>
                    <a:schemeClr val="tx1"/>
                  </a:solidFill>
                  <a:latin typeface="Times New Roman" panose="02020603050405020304" pitchFamily="18" charset="0"/>
                  <a:ea typeface="华文楷体" panose="02010600040101010101" pitchFamily="2" charset="-122"/>
                </a:defRPr>
              </a:lvl2pPr>
              <a:lvl3pPr marL="1143000" indent="-228600" algn="just">
                <a:spcBef>
                  <a:spcPct val="20000"/>
                </a:spcBef>
                <a:buClr>
                  <a:schemeClr val="tx1"/>
                </a:buClr>
                <a:buChar char="•"/>
                <a:defRPr sz="2200">
                  <a:solidFill>
                    <a:schemeClr val="tx1"/>
                  </a:solidFill>
                  <a:latin typeface="Times New Roman" panose="02020603050405020304" pitchFamily="18" charset="0"/>
                  <a:ea typeface="华文楷体" panose="0201060004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楷体_GB2312" pitchFamily="49" charset="-122"/>
                </a:defRPr>
              </a:lvl4pPr>
              <a:lvl5pPr marL="2057400" indent="-228600">
                <a:spcBef>
                  <a:spcPct val="20000"/>
                </a:spcBef>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9pPr>
            </a:lstStyle>
            <a:p>
              <a:pPr algn="l"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43077" name="Oval 81"/>
            <p:cNvSpPr>
              <a:spLocks noChangeArrowheads="1"/>
            </p:cNvSpPr>
            <p:nvPr/>
          </p:nvSpPr>
          <p:spPr bwMode="auto">
            <a:xfrm>
              <a:off x="772" y="4036"/>
              <a:ext cx="40" cy="40"/>
            </a:xfrm>
            <a:prstGeom prst="ellipse">
              <a:avLst/>
            </a:prstGeom>
            <a:solidFill>
              <a:srgbClr val="CC3300"/>
            </a:solidFill>
            <a:ln w="12700">
              <a:solidFill>
                <a:schemeClr val="tx1"/>
              </a:solidFill>
              <a:round/>
              <a:headEnd/>
              <a:tailEnd/>
            </a:ln>
          </p:spPr>
          <p:txBody>
            <a:bodyPr wrap="none" anchor="ctr"/>
            <a:lstStyle>
              <a:lvl1pPr algn="just">
                <a:spcBef>
                  <a:spcPct val="20000"/>
                </a:spcBef>
                <a:buClr>
                  <a:schemeClr val="tx2"/>
                </a:buClr>
                <a:buFont typeface="Wingdings" panose="05000000000000000000" pitchFamily="2" charset="2"/>
                <a:buChar char="v"/>
                <a:defRPr sz="2500">
                  <a:solidFill>
                    <a:schemeClr val="tx1"/>
                  </a:solidFill>
                  <a:latin typeface="Times New Roman" panose="02020603050405020304" pitchFamily="18" charset="0"/>
                  <a:ea typeface="华文楷体" panose="02010600040101010101" pitchFamily="2" charset="-122"/>
                </a:defRPr>
              </a:lvl1pPr>
              <a:lvl2pPr marL="742950" indent="-285750" algn="just">
                <a:spcBef>
                  <a:spcPct val="20000"/>
                </a:spcBef>
                <a:buClr>
                  <a:schemeClr val="accent1"/>
                </a:buClr>
                <a:buFont typeface="Wingdings" panose="05000000000000000000" pitchFamily="2" charset="2"/>
                <a:buChar char="§"/>
                <a:defRPr sz="2400">
                  <a:solidFill>
                    <a:schemeClr val="tx1"/>
                  </a:solidFill>
                  <a:latin typeface="Times New Roman" panose="02020603050405020304" pitchFamily="18" charset="0"/>
                  <a:ea typeface="华文楷体" panose="02010600040101010101" pitchFamily="2" charset="-122"/>
                </a:defRPr>
              </a:lvl2pPr>
              <a:lvl3pPr marL="1143000" indent="-228600" algn="just">
                <a:spcBef>
                  <a:spcPct val="20000"/>
                </a:spcBef>
                <a:buClr>
                  <a:schemeClr val="tx1"/>
                </a:buClr>
                <a:buChar char="•"/>
                <a:defRPr sz="2200">
                  <a:solidFill>
                    <a:schemeClr val="tx1"/>
                  </a:solidFill>
                  <a:latin typeface="Times New Roman" panose="02020603050405020304" pitchFamily="18" charset="0"/>
                  <a:ea typeface="华文楷体" panose="0201060004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楷体_GB2312" pitchFamily="49" charset="-122"/>
                </a:defRPr>
              </a:lvl4pPr>
              <a:lvl5pPr marL="2057400" indent="-228600">
                <a:spcBef>
                  <a:spcPct val="20000"/>
                </a:spcBef>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9pPr>
            </a:lstStyle>
            <a:p>
              <a:pPr algn="l"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43078" name="Oval 82"/>
            <p:cNvSpPr>
              <a:spLocks noChangeArrowheads="1"/>
            </p:cNvSpPr>
            <p:nvPr/>
          </p:nvSpPr>
          <p:spPr bwMode="auto">
            <a:xfrm>
              <a:off x="916" y="4084"/>
              <a:ext cx="40" cy="40"/>
            </a:xfrm>
            <a:prstGeom prst="ellipse">
              <a:avLst/>
            </a:prstGeom>
            <a:solidFill>
              <a:srgbClr val="CC3300"/>
            </a:solidFill>
            <a:ln w="12700">
              <a:solidFill>
                <a:schemeClr val="tx1"/>
              </a:solidFill>
              <a:round/>
              <a:headEnd/>
              <a:tailEnd/>
            </a:ln>
          </p:spPr>
          <p:txBody>
            <a:bodyPr wrap="none" anchor="ctr"/>
            <a:lstStyle>
              <a:lvl1pPr algn="just">
                <a:spcBef>
                  <a:spcPct val="20000"/>
                </a:spcBef>
                <a:buClr>
                  <a:schemeClr val="tx2"/>
                </a:buClr>
                <a:buFont typeface="Wingdings" panose="05000000000000000000" pitchFamily="2" charset="2"/>
                <a:buChar char="v"/>
                <a:defRPr sz="2500">
                  <a:solidFill>
                    <a:schemeClr val="tx1"/>
                  </a:solidFill>
                  <a:latin typeface="Times New Roman" panose="02020603050405020304" pitchFamily="18" charset="0"/>
                  <a:ea typeface="华文楷体" panose="02010600040101010101" pitchFamily="2" charset="-122"/>
                </a:defRPr>
              </a:lvl1pPr>
              <a:lvl2pPr marL="742950" indent="-285750" algn="just">
                <a:spcBef>
                  <a:spcPct val="20000"/>
                </a:spcBef>
                <a:buClr>
                  <a:schemeClr val="accent1"/>
                </a:buClr>
                <a:buFont typeface="Wingdings" panose="05000000000000000000" pitchFamily="2" charset="2"/>
                <a:buChar char="§"/>
                <a:defRPr sz="2400">
                  <a:solidFill>
                    <a:schemeClr val="tx1"/>
                  </a:solidFill>
                  <a:latin typeface="Times New Roman" panose="02020603050405020304" pitchFamily="18" charset="0"/>
                  <a:ea typeface="华文楷体" panose="02010600040101010101" pitchFamily="2" charset="-122"/>
                </a:defRPr>
              </a:lvl2pPr>
              <a:lvl3pPr marL="1143000" indent="-228600" algn="just">
                <a:spcBef>
                  <a:spcPct val="20000"/>
                </a:spcBef>
                <a:buClr>
                  <a:schemeClr val="tx1"/>
                </a:buClr>
                <a:buChar char="•"/>
                <a:defRPr sz="2200">
                  <a:solidFill>
                    <a:schemeClr val="tx1"/>
                  </a:solidFill>
                  <a:latin typeface="Times New Roman" panose="02020603050405020304" pitchFamily="18" charset="0"/>
                  <a:ea typeface="华文楷体" panose="0201060004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楷体_GB2312" pitchFamily="49" charset="-122"/>
                </a:defRPr>
              </a:lvl4pPr>
              <a:lvl5pPr marL="2057400" indent="-228600">
                <a:spcBef>
                  <a:spcPct val="20000"/>
                </a:spcBef>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9pPr>
            </a:lstStyle>
            <a:p>
              <a:pPr algn="l"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43079" name="Oval 83"/>
            <p:cNvSpPr>
              <a:spLocks noChangeArrowheads="1"/>
            </p:cNvSpPr>
            <p:nvPr/>
          </p:nvSpPr>
          <p:spPr bwMode="auto">
            <a:xfrm>
              <a:off x="580" y="3748"/>
              <a:ext cx="472" cy="472"/>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lgn="just">
                <a:spcBef>
                  <a:spcPct val="20000"/>
                </a:spcBef>
                <a:buClr>
                  <a:schemeClr val="tx2"/>
                </a:buClr>
                <a:buFont typeface="Wingdings" panose="05000000000000000000" pitchFamily="2" charset="2"/>
                <a:buChar char="v"/>
                <a:defRPr sz="2500">
                  <a:solidFill>
                    <a:schemeClr val="tx1"/>
                  </a:solidFill>
                  <a:latin typeface="Times New Roman" panose="02020603050405020304" pitchFamily="18" charset="0"/>
                  <a:ea typeface="华文楷体" panose="02010600040101010101" pitchFamily="2" charset="-122"/>
                </a:defRPr>
              </a:lvl1pPr>
              <a:lvl2pPr marL="742950" indent="-285750" algn="just">
                <a:spcBef>
                  <a:spcPct val="20000"/>
                </a:spcBef>
                <a:buClr>
                  <a:schemeClr val="accent1"/>
                </a:buClr>
                <a:buFont typeface="Wingdings" panose="05000000000000000000" pitchFamily="2" charset="2"/>
                <a:buChar char="§"/>
                <a:defRPr sz="2400">
                  <a:solidFill>
                    <a:schemeClr val="tx1"/>
                  </a:solidFill>
                  <a:latin typeface="Times New Roman" panose="02020603050405020304" pitchFamily="18" charset="0"/>
                  <a:ea typeface="华文楷体" panose="02010600040101010101" pitchFamily="2" charset="-122"/>
                </a:defRPr>
              </a:lvl2pPr>
              <a:lvl3pPr marL="1143000" indent="-228600" algn="just">
                <a:spcBef>
                  <a:spcPct val="20000"/>
                </a:spcBef>
                <a:buClr>
                  <a:schemeClr val="tx1"/>
                </a:buClr>
                <a:buChar char="•"/>
                <a:defRPr sz="2200">
                  <a:solidFill>
                    <a:schemeClr val="tx1"/>
                  </a:solidFill>
                  <a:latin typeface="Times New Roman" panose="02020603050405020304" pitchFamily="18" charset="0"/>
                  <a:ea typeface="华文楷体" panose="0201060004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楷体_GB2312" pitchFamily="49" charset="-122"/>
                </a:defRPr>
              </a:lvl4pPr>
              <a:lvl5pPr marL="2057400" indent="-228600">
                <a:spcBef>
                  <a:spcPct val="20000"/>
                </a:spcBef>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9pPr>
            </a:lstStyle>
            <a:p>
              <a:pPr algn="l"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grpSp>
      <p:sp>
        <p:nvSpPr>
          <p:cNvPr id="43070" name="Line 84"/>
          <p:cNvSpPr>
            <a:spLocks noChangeShapeType="1"/>
          </p:cNvSpPr>
          <p:nvPr/>
        </p:nvSpPr>
        <p:spPr bwMode="auto">
          <a:xfrm>
            <a:off x="2819400" y="5715000"/>
            <a:ext cx="0" cy="152400"/>
          </a:xfrm>
          <a:prstGeom prst="line">
            <a:avLst/>
          </a:prstGeom>
          <a:noFill/>
          <a:ln w="38100" cmpd="dbl">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3071" name="TextBox 167"/>
          <p:cNvSpPr txBox="1">
            <a:spLocks noChangeArrowheads="1"/>
          </p:cNvSpPr>
          <p:nvPr/>
        </p:nvSpPr>
        <p:spPr bwMode="auto">
          <a:xfrm>
            <a:off x="5024439" y="5715001"/>
            <a:ext cx="24288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just">
              <a:spcBef>
                <a:spcPct val="20000"/>
              </a:spcBef>
              <a:buClr>
                <a:schemeClr val="tx2"/>
              </a:buClr>
              <a:buFont typeface="Wingdings" panose="05000000000000000000" pitchFamily="2" charset="2"/>
              <a:buChar char="v"/>
              <a:defRPr sz="2500">
                <a:solidFill>
                  <a:schemeClr val="tx1"/>
                </a:solidFill>
                <a:latin typeface="Times New Roman" panose="02020603050405020304" pitchFamily="18" charset="0"/>
                <a:ea typeface="华文楷体" panose="02010600040101010101" pitchFamily="2" charset="-122"/>
              </a:defRPr>
            </a:lvl1pPr>
            <a:lvl2pPr marL="742950" indent="-285750" algn="just">
              <a:spcBef>
                <a:spcPct val="20000"/>
              </a:spcBef>
              <a:buClr>
                <a:schemeClr val="accent1"/>
              </a:buClr>
              <a:buFont typeface="Wingdings" panose="05000000000000000000" pitchFamily="2" charset="2"/>
              <a:buChar char="§"/>
              <a:defRPr sz="2400">
                <a:solidFill>
                  <a:schemeClr val="tx1"/>
                </a:solidFill>
                <a:latin typeface="Times New Roman" panose="02020603050405020304" pitchFamily="18" charset="0"/>
                <a:ea typeface="华文楷体" panose="02010600040101010101" pitchFamily="2" charset="-122"/>
              </a:defRPr>
            </a:lvl2pPr>
            <a:lvl3pPr marL="1143000" indent="-228600" algn="just">
              <a:spcBef>
                <a:spcPct val="20000"/>
              </a:spcBef>
              <a:buClr>
                <a:schemeClr val="tx1"/>
              </a:buClr>
              <a:buChar char="•"/>
              <a:defRPr sz="2200">
                <a:solidFill>
                  <a:schemeClr val="tx1"/>
                </a:solidFill>
                <a:latin typeface="Times New Roman" panose="02020603050405020304" pitchFamily="18" charset="0"/>
                <a:ea typeface="华文楷体" panose="0201060004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楷体_GB2312" pitchFamily="49" charset="-122"/>
              </a:defRPr>
            </a:lvl4pPr>
            <a:lvl5pPr marL="2057400" indent="-228600">
              <a:spcBef>
                <a:spcPct val="20000"/>
              </a:spcBef>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9pPr>
          </a:lstStyle>
          <a:p>
            <a:pPr algn="l" eaLnBrk="1" hangingPunct="1">
              <a:spcBef>
                <a:spcPct val="0"/>
              </a:spcBef>
              <a:buClrTx/>
              <a:buFontTx/>
              <a:buNone/>
            </a:pPr>
            <a:r>
              <a:rPr lang="en-US" altLang="zh-CN" sz="2400" dirty="0">
                <a:latin typeface="Arial" panose="020B0604020202020204" pitchFamily="34" charset="0"/>
                <a:ea typeface="宋体" panose="02010600030101010101" pitchFamily="2" charset="-122"/>
              </a:rPr>
              <a:t>CF</a:t>
            </a:r>
            <a:r>
              <a:rPr lang="zh-CN" altLang="en-US" sz="2400" dirty="0">
                <a:latin typeface="Arial" panose="020B0604020202020204" pitchFamily="34" charset="0"/>
                <a:ea typeface="宋体" panose="02010600030101010101" pitchFamily="2" charset="-122"/>
              </a:rPr>
              <a:t>树结构</a:t>
            </a:r>
          </a:p>
        </p:txBody>
      </p:sp>
      <p:sp>
        <p:nvSpPr>
          <p:cNvPr id="87" name="页脚占位符 1">
            <a:extLst>
              <a:ext uri="{FF2B5EF4-FFF2-40B4-BE49-F238E27FC236}">
                <a16:creationId xmlns:a16="http://schemas.microsoft.com/office/drawing/2014/main" id="{4B83ADF0-032A-4441-9911-CCF2D6C841F4}"/>
              </a:ext>
            </a:extLst>
          </p:cNvPr>
          <p:cNvSpPr txBox="1">
            <a:spLocks/>
          </p:cNvSpPr>
          <p:nvPr/>
        </p:nvSpPr>
        <p:spPr>
          <a:xfrm>
            <a:off x="3962239" y="6286418"/>
            <a:ext cx="4114800" cy="365125"/>
          </a:xfrm>
          <a:prstGeom prst="rect">
            <a:avLst/>
          </a:prstGeom>
        </p:spPr>
        <p:txBody>
          <a:bodyPr vert="horz" lIns="91440" tIns="45720" rIns="91440" bIns="45720" rtlCol="0" anchor="ctr"/>
          <a:lstStyle>
            <a:defPPr>
              <a:defRPr lang="zh-CN"/>
            </a:defPPr>
            <a:lvl1pPr marL="0" algn="ctr" defTabSz="914377" rtl="0" eaLnBrk="1" latinLnBrk="0" hangingPunct="1">
              <a:defRPr sz="1200" kern="1200">
                <a:solidFill>
                  <a:schemeClr val="tx1">
                    <a:tint val="75000"/>
                  </a:schemeClr>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tint val="75000"/>
                  </a:prstClr>
                </a:solidFill>
                <a:effectLst/>
                <a:uLnTx/>
                <a:uFillTx/>
                <a:latin typeface="Calibri" panose="020F0502020204030204"/>
                <a:ea typeface="等线" panose="02010600030101010101" pitchFamily="2" charset="-122"/>
                <a:cs typeface="+mn-cs"/>
              </a:rPr>
              <a:t>人工智能学院           数据挖掘                课程团队</a:t>
            </a: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2" name="圆角矩形 1"/>
          <p:cNvSpPr/>
          <p:nvPr/>
        </p:nvSpPr>
        <p:spPr>
          <a:xfrm>
            <a:off x="7315199" y="3567113"/>
            <a:ext cx="1600201" cy="490536"/>
          </a:xfrm>
          <a:prstGeom prst="round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参数</a:t>
            </a:r>
            <a:r>
              <a:rPr lang="en-US" altLang="zh-CN" dirty="0"/>
              <a:t>B</a:t>
            </a:r>
            <a:r>
              <a:rPr lang="zh-CN" altLang="en-US" dirty="0"/>
              <a:t>管这里</a:t>
            </a:r>
          </a:p>
        </p:txBody>
      </p:sp>
      <p:sp>
        <p:nvSpPr>
          <p:cNvPr id="89" name="圆角矩形 88"/>
          <p:cNvSpPr/>
          <p:nvPr/>
        </p:nvSpPr>
        <p:spPr>
          <a:xfrm>
            <a:off x="3248026" y="5443455"/>
            <a:ext cx="1600201" cy="490536"/>
          </a:xfrm>
          <a:prstGeom prst="round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参数</a:t>
            </a:r>
            <a:r>
              <a:rPr lang="en-US" altLang="zh-CN" dirty="0"/>
              <a:t>L</a:t>
            </a:r>
            <a:r>
              <a:rPr lang="zh-CN" altLang="en-US" dirty="0"/>
              <a:t>管这里</a:t>
            </a:r>
          </a:p>
        </p:txBody>
      </p:sp>
      <p:sp>
        <p:nvSpPr>
          <p:cNvPr id="90" name="圆角矩形 89"/>
          <p:cNvSpPr/>
          <p:nvPr/>
        </p:nvSpPr>
        <p:spPr>
          <a:xfrm>
            <a:off x="3117850" y="6223712"/>
            <a:ext cx="1600201" cy="490536"/>
          </a:xfrm>
          <a:prstGeom prst="round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参数</a:t>
            </a:r>
            <a:r>
              <a:rPr lang="en-US" altLang="zh-CN" dirty="0"/>
              <a:t>T</a:t>
            </a:r>
            <a:r>
              <a:rPr lang="zh-CN" altLang="en-US" dirty="0"/>
              <a:t>管这里</a:t>
            </a:r>
          </a:p>
        </p:txBody>
      </p:sp>
      <p:sp>
        <p:nvSpPr>
          <p:cNvPr id="91" name="圆角矩形 90"/>
          <p:cNvSpPr/>
          <p:nvPr/>
        </p:nvSpPr>
        <p:spPr>
          <a:xfrm>
            <a:off x="9996488" y="1351408"/>
            <a:ext cx="1158877" cy="490536"/>
          </a:xfrm>
          <a:prstGeom prst="roundRect">
            <a:avLst/>
          </a:prstGeom>
          <a:solidFill>
            <a:srgbClr val="C6591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根节点</a:t>
            </a:r>
          </a:p>
        </p:txBody>
      </p:sp>
      <p:sp>
        <p:nvSpPr>
          <p:cNvPr id="92" name="圆角矩形 91"/>
          <p:cNvSpPr/>
          <p:nvPr/>
        </p:nvSpPr>
        <p:spPr>
          <a:xfrm>
            <a:off x="10074277" y="3350293"/>
            <a:ext cx="1158877" cy="490536"/>
          </a:xfrm>
          <a:prstGeom prst="roundRect">
            <a:avLst/>
          </a:prstGeom>
          <a:solidFill>
            <a:srgbClr val="C6591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内部节点</a:t>
            </a:r>
          </a:p>
        </p:txBody>
      </p:sp>
      <p:sp>
        <p:nvSpPr>
          <p:cNvPr id="93" name="圆角矩形 92"/>
          <p:cNvSpPr/>
          <p:nvPr/>
        </p:nvSpPr>
        <p:spPr>
          <a:xfrm>
            <a:off x="10494962" y="5119689"/>
            <a:ext cx="1158877" cy="490536"/>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叶子结点</a:t>
            </a:r>
          </a:p>
        </p:txBody>
      </p:sp>
    </p:spTree>
    <p:extLst>
      <p:ext uri="{BB962C8B-B14F-4D97-AF65-F5344CB8AC3E}">
        <p14:creationId xmlns:p14="http://schemas.microsoft.com/office/powerpoint/2010/main" val="637558490"/>
      </p:ext>
    </p:extLst>
  </p:cSld>
  <p:clrMapOvr>
    <a:masterClrMapping/>
  </p:clrMapOvr>
  <mc:AlternateContent xmlns:mc="http://schemas.openxmlformats.org/markup-compatibility/2006" xmlns:p14="http://schemas.microsoft.com/office/powerpoint/2010/main">
    <mc:Choice Requires="p14">
      <p:transition p14:dur="0" advTm="22560"/>
    </mc:Choice>
    <mc:Fallback xmlns="">
      <p:transition advTm="22560"/>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6" name="灯片编号占位符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just">
              <a:spcBef>
                <a:spcPct val="20000"/>
              </a:spcBef>
              <a:buClr>
                <a:schemeClr val="tx2"/>
              </a:buClr>
              <a:buFont typeface="Wingdings" panose="05000000000000000000" pitchFamily="2" charset="2"/>
              <a:buChar char="v"/>
              <a:defRPr sz="2500">
                <a:solidFill>
                  <a:schemeClr val="tx1"/>
                </a:solidFill>
                <a:latin typeface="Times New Roman" panose="02020603050405020304" pitchFamily="18" charset="0"/>
                <a:ea typeface="华文楷体" panose="02010600040101010101" pitchFamily="2" charset="-122"/>
              </a:defRPr>
            </a:lvl1pPr>
            <a:lvl2pPr marL="742950" indent="-285750" algn="just">
              <a:spcBef>
                <a:spcPct val="20000"/>
              </a:spcBef>
              <a:buClr>
                <a:schemeClr val="accent1"/>
              </a:buClr>
              <a:buFont typeface="Wingdings" panose="05000000000000000000" pitchFamily="2" charset="2"/>
              <a:buChar char="§"/>
              <a:defRPr sz="2400">
                <a:solidFill>
                  <a:schemeClr val="tx1"/>
                </a:solidFill>
                <a:latin typeface="Times New Roman" panose="02020603050405020304" pitchFamily="18" charset="0"/>
                <a:ea typeface="华文楷体" panose="02010600040101010101" pitchFamily="2" charset="-122"/>
              </a:defRPr>
            </a:lvl2pPr>
            <a:lvl3pPr marL="1143000" indent="-228600" algn="just">
              <a:spcBef>
                <a:spcPct val="20000"/>
              </a:spcBef>
              <a:buClr>
                <a:schemeClr val="tx1"/>
              </a:buClr>
              <a:buChar char="•"/>
              <a:defRPr sz="2200">
                <a:solidFill>
                  <a:schemeClr val="tx1"/>
                </a:solidFill>
                <a:latin typeface="Times New Roman" panose="02020603050405020304" pitchFamily="18" charset="0"/>
                <a:ea typeface="华文楷体" panose="0201060004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楷体_GB2312" pitchFamily="49" charset="-122"/>
              </a:defRPr>
            </a:lvl4pPr>
            <a:lvl5pPr marL="2057400" indent="-228600">
              <a:spcBef>
                <a:spcPct val="20000"/>
              </a:spcBef>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9pPr>
          </a:lstStyle>
          <a:p>
            <a:pPr algn="r">
              <a:spcBef>
                <a:spcPct val="0"/>
              </a:spcBef>
              <a:buClrTx/>
              <a:buFontTx/>
              <a:buNone/>
            </a:pPr>
            <a:fld id="{33E0A4F3-ECFF-4E70-BE6D-8D41445A380B}" type="slidenum">
              <a:rPr lang="zh-CN" altLang="en-US" sz="1400">
                <a:latin typeface="Arial" panose="020B0604020202020204" pitchFamily="34" charset="0"/>
                <a:ea typeface="楷体_GB2312" pitchFamily="49" charset="-122"/>
              </a:rPr>
              <a:pPr algn="r">
                <a:spcBef>
                  <a:spcPct val="0"/>
                </a:spcBef>
                <a:buClrTx/>
                <a:buFontTx/>
                <a:buNone/>
              </a:pPr>
              <a:t>13</a:t>
            </a:fld>
            <a:endParaRPr lang="zh-CN" altLang="en-US" sz="1400">
              <a:latin typeface="Arial" panose="020B0604020202020204" pitchFamily="34" charset="0"/>
              <a:ea typeface="楷体_GB2312" pitchFamily="49" charset="-122"/>
            </a:endParaRPr>
          </a:p>
        </p:txBody>
      </p:sp>
      <p:sp>
        <p:nvSpPr>
          <p:cNvPr id="44034" name="标题 1"/>
          <p:cNvSpPr>
            <a:spLocks noGrp="1" noChangeArrowheads="1"/>
          </p:cNvSpPr>
          <p:nvPr>
            <p:ph type="title"/>
          </p:nvPr>
        </p:nvSpPr>
        <p:spPr/>
        <p:txBody>
          <a:bodyPr>
            <a:normAutofit/>
          </a:bodyPr>
          <a:lstStyle/>
          <a:p>
            <a:pPr eaLnBrk="1" hangingPunct="1"/>
            <a:r>
              <a:rPr lang="en-US" altLang="zh-CN" sz="3600" dirty="0" err="1">
                <a:latin typeface="Times New Roman" charset="0"/>
                <a:ea typeface="华文楷体" charset="0"/>
                <a:cs typeface="华文楷体" charset="0"/>
              </a:rPr>
              <a:t>BIRCH</a:t>
            </a:r>
            <a:r>
              <a:rPr sz="3600" dirty="0" err="1">
                <a:latin typeface="Times New Roman" charset="0"/>
                <a:ea typeface="华文楷体" charset="0"/>
                <a:cs typeface="华文楷体" charset="0"/>
              </a:rPr>
              <a:t>：使用聚类特征树的多阶段聚类</a:t>
            </a:r>
            <a:endParaRPr sz="3600" dirty="0">
              <a:latin typeface="Times New Roman" charset="0"/>
              <a:ea typeface="华文楷体" charset="0"/>
              <a:cs typeface="华文楷体" charset="0"/>
            </a:endParaRPr>
          </a:p>
        </p:txBody>
      </p:sp>
      <p:sp>
        <p:nvSpPr>
          <p:cNvPr id="44035" name="内容占位符 2"/>
          <p:cNvSpPr>
            <a:spLocks noGrp="1" noChangeArrowheads="1"/>
          </p:cNvSpPr>
          <p:nvPr>
            <p:ph sz="quarter" idx="13"/>
          </p:nvPr>
        </p:nvSpPr>
        <p:spPr/>
        <p:txBody>
          <a:bodyPr>
            <a:normAutofit fontScale="92500"/>
          </a:bodyPr>
          <a:lstStyle/>
          <a:p>
            <a:pPr eaLnBrk="1" hangingPunct="1"/>
            <a:r>
              <a:rPr lang="en-US" altLang="zh-CN" sz="2400"/>
              <a:t>BIRCH</a:t>
            </a:r>
            <a:r>
              <a:rPr sz="2400"/>
              <a:t>主要包括两个阶段：</a:t>
            </a:r>
          </a:p>
          <a:p>
            <a:pPr lvl="1" eaLnBrk="1" hangingPunct="1"/>
            <a:r>
              <a:rPr sz="2000"/>
              <a:t>阶段一：扫描数据库，建立一棵存放于内存的</a:t>
            </a:r>
            <a:r>
              <a:rPr sz="2000" b="1"/>
              <a:t>初始</a:t>
            </a:r>
            <a:r>
              <a:rPr lang="en-US" altLang="zh-CN" sz="2000" b="1"/>
              <a:t>CF</a:t>
            </a:r>
            <a:r>
              <a:rPr sz="2000" b="1"/>
              <a:t>树</a:t>
            </a:r>
            <a:r>
              <a:rPr sz="2000"/>
              <a:t>，成为数据的多层压缩，试图保留数据的内在聚类结构。</a:t>
            </a:r>
          </a:p>
          <a:p>
            <a:pPr lvl="1" eaLnBrk="1" hangingPunct="1"/>
            <a:r>
              <a:rPr sz="2000"/>
              <a:t>阶段二：采用某个（选定的）聚类算法对</a:t>
            </a:r>
            <a:r>
              <a:rPr lang="en-US" altLang="zh-CN" sz="2000"/>
              <a:t>CF</a:t>
            </a:r>
            <a:r>
              <a:rPr sz="2000"/>
              <a:t>树的</a:t>
            </a:r>
            <a:r>
              <a:rPr sz="2000" b="1"/>
              <a:t>叶节点进行聚类</a:t>
            </a:r>
            <a:r>
              <a:rPr sz="2000"/>
              <a:t>，把稀疏的簇当做离群点删除，把稠密的簇合并为更大的簇。</a:t>
            </a:r>
          </a:p>
          <a:p>
            <a:pPr eaLnBrk="1" hangingPunct="1"/>
            <a:r>
              <a:rPr lang="en-US" altLang="zh-CN" sz="2400"/>
              <a:t>BIRCH</a:t>
            </a:r>
            <a:r>
              <a:rPr sz="2400"/>
              <a:t>方法特点：</a:t>
            </a:r>
            <a:endParaRPr lang="en-US" sz="2400"/>
          </a:p>
          <a:p>
            <a:pPr lvl="1" eaLnBrk="1" hangingPunct="1"/>
            <a:r>
              <a:rPr sz="2300"/>
              <a:t>集成层次聚类和其他聚类算法，对大量数值数据进行聚类；</a:t>
            </a:r>
            <a:endParaRPr lang="en-US" sz="2300"/>
          </a:p>
          <a:p>
            <a:pPr lvl="1" eaLnBrk="1" hangingPunct="1"/>
            <a:r>
              <a:rPr sz="2300"/>
              <a:t>层次聚类用于初始的微聚类阶段，而其他方法如迭代划分，用于后来的宏聚类阶段；</a:t>
            </a:r>
            <a:endParaRPr lang="en-US" sz="2300"/>
          </a:p>
          <a:p>
            <a:pPr lvl="1" eaLnBrk="1" hangingPunct="1"/>
            <a:r>
              <a:t>克服了凝聚聚类方法所面临的两个困难：可伸缩性差 、不能撤销前一步所做的工作。</a:t>
            </a:r>
            <a:endParaRPr lang="en-US" altLang="zh-CN"/>
          </a:p>
        </p:txBody>
      </p:sp>
      <p:sp>
        <p:nvSpPr>
          <p:cNvPr id="5" name="页脚占位符 1">
            <a:extLst>
              <a:ext uri="{FF2B5EF4-FFF2-40B4-BE49-F238E27FC236}">
                <a16:creationId xmlns:a16="http://schemas.microsoft.com/office/drawing/2014/main" id="{4B83ADF0-032A-4441-9911-CCF2D6C841F4}"/>
              </a:ext>
            </a:extLst>
          </p:cNvPr>
          <p:cNvSpPr txBox="1">
            <a:spLocks/>
          </p:cNvSpPr>
          <p:nvPr/>
        </p:nvSpPr>
        <p:spPr>
          <a:xfrm>
            <a:off x="3962239" y="6286418"/>
            <a:ext cx="4114800" cy="365125"/>
          </a:xfrm>
          <a:prstGeom prst="rect">
            <a:avLst/>
          </a:prstGeom>
        </p:spPr>
        <p:txBody>
          <a:bodyPr vert="horz" lIns="91440" tIns="45720" rIns="91440" bIns="45720" rtlCol="0" anchor="ctr"/>
          <a:lstStyle>
            <a:defPPr>
              <a:defRPr lang="zh-CN"/>
            </a:defPPr>
            <a:lvl1pPr marL="0" algn="ctr" defTabSz="914377" rtl="0" eaLnBrk="1" latinLnBrk="0" hangingPunct="1">
              <a:defRPr sz="1200" kern="1200">
                <a:solidFill>
                  <a:schemeClr val="tx1">
                    <a:tint val="75000"/>
                  </a:schemeClr>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tint val="75000"/>
                  </a:prstClr>
                </a:solidFill>
                <a:effectLst/>
                <a:uLnTx/>
                <a:uFillTx/>
                <a:latin typeface="Calibri" panose="020F0502020204030204"/>
                <a:ea typeface="等线" panose="02010600030101010101" pitchFamily="2" charset="-122"/>
                <a:cs typeface="+mn-cs"/>
              </a:rPr>
              <a:t>人工智能学院           数据挖掘                课程团队</a:t>
            </a: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53846681"/>
      </p:ext>
    </p:extLst>
  </p:cSld>
  <p:clrMapOvr>
    <a:masterClrMapping/>
  </p:clrMapOvr>
  <mc:AlternateContent xmlns:mc="http://schemas.openxmlformats.org/markup-compatibility/2006" xmlns:p14="http://schemas.microsoft.com/office/powerpoint/2010/main">
    <mc:Choice Requires="p14">
      <p:transition p14:dur="0" advTm="67560"/>
    </mc:Choice>
    <mc:Fallback xmlns="">
      <p:transition advTm="67560"/>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14766CF5-CC93-3B40-87E8-2E9F5BD962AA}" type="slidenum">
              <a:rPr kumimoji="1" lang="zh-CN" altLang="en-US" smtClean="0"/>
              <a:t>14</a:t>
            </a:fld>
            <a:endParaRPr kumimoji="1" lang="zh-CN" altLang="en-US"/>
          </a:p>
        </p:txBody>
      </p:sp>
      <p:sp>
        <p:nvSpPr>
          <p:cNvPr id="3" name="标题 2"/>
          <p:cNvSpPr>
            <a:spLocks noGrp="1"/>
          </p:cNvSpPr>
          <p:nvPr>
            <p:ph type="title"/>
          </p:nvPr>
        </p:nvSpPr>
        <p:spPr/>
        <p:txBody>
          <a:bodyPr/>
          <a:lstStyle/>
          <a:p>
            <a:r>
              <a:rPr lang="en-US" altLang="zh-CN" dirty="0" err="1"/>
              <a:t>scikit</a:t>
            </a:r>
            <a:r>
              <a:rPr lang="en-US" altLang="zh-CN" dirty="0"/>
              <a:t>-learn</a:t>
            </a:r>
            <a:r>
              <a:rPr lang="zh-CN" altLang="en-US" dirty="0"/>
              <a:t>中调用</a:t>
            </a:r>
            <a:r>
              <a:rPr lang="en-US" altLang="zh-CN" dirty="0"/>
              <a:t>Birch </a:t>
            </a:r>
            <a:r>
              <a:rPr lang="zh-CN" altLang="en-US" dirty="0"/>
              <a:t>代码</a:t>
            </a:r>
          </a:p>
        </p:txBody>
      </p:sp>
      <p:sp>
        <p:nvSpPr>
          <p:cNvPr id="4" name="内容占位符 3"/>
          <p:cNvSpPr>
            <a:spLocks noGrp="1"/>
          </p:cNvSpPr>
          <p:nvPr>
            <p:ph sz="quarter" idx="13"/>
          </p:nvPr>
        </p:nvSpPr>
        <p:spPr/>
        <p:txBody>
          <a:bodyPr/>
          <a:lstStyle/>
          <a:p>
            <a:r>
              <a:rPr lang="en-US" altLang="zh-CN" dirty="0"/>
              <a:t>birch = Birch(</a:t>
            </a:r>
            <a:r>
              <a:rPr lang="en-US" altLang="zh-CN" dirty="0" err="1"/>
              <a:t>n_clusters</a:t>
            </a:r>
            <a:r>
              <a:rPr lang="en-US" altLang="zh-CN" dirty="0"/>
              <a:t> = None)</a:t>
            </a:r>
          </a:p>
          <a:p>
            <a:r>
              <a:rPr lang="en-US" altLang="zh-CN" dirty="0" err="1"/>
              <a:t>y_pred</a:t>
            </a:r>
            <a:r>
              <a:rPr lang="en-US" altLang="zh-CN" dirty="0"/>
              <a:t> = </a:t>
            </a:r>
            <a:r>
              <a:rPr lang="en-US" altLang="zh-CN" dirty="0" err="1"/>
              <a:t>birch.fit_predict</a:t>
            </a:r>
            <a:r>
              <a:rPr lang="en-US" altLang="zh-CN" dirty="0"/>
              <a:t>(X)</a:t>
            </a:r>
          </a:p>
          <a:p>
            <a:r>
              <a:rPr lang="en-US" altLang="zh-CN" dirty="0"/>
              <a:t>print("</a:t>
            </a:r>
            <a:r>
              <a:rPr lang="en-US" altLang="zh-CN" dirty="0" err="1"/>
              <a:t>Calinski-Harabasz</a:t>
            </a:r>
            <a:r>
              <a:rPr lang="en-US" altLang="zh-CN" dirty="0"/>
              <a:t> Score: %.2f" %(</a:t>
            </a:r>
            <a:r>
              <a:rPr lang="en-US" altLang="zh-CN" dirty="0" err="1"/>
              <a:t>metrics.calinski_harabaz_score</a:t>
            </a:r>
            <a:r>
              <a:rPr lang="en-US" altLang="zh-CN" dirty="0"/>
              <a:t>(X, </a:t>
            </a:r>
            <a:r>
              <a:rPr lang="en-US" altLang="zh-CN" dirty="0" err="1"/>
              <a:t>y_pred</a:t>
            </a:r>
            <a:r>
              <a:rPr lang="en-US" altLang="zh-CN" dirty="0"/>
              <a:t>)))</a:t>
            </a:r>
            <a:endParaRPr lang="zh-CN" altLang="en-US" dirty="0"/>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10081" y="1285097"/>
            <a:ext cx="8106906" cy="5572903"/>
          </a:xfrm>
          <a:prstGeom prst="rect">
            <a:avLst/>
          </a:prstGeom>
        </p:spPr>
      </p:pic>
    </p:spTree>
    <p:extLst>
      <p:ext uri="{BB962C8B-B14F-4D97-AF65-F5344CB8AC3E}">
        <p14:creationId xmlns:p14="http://schemas.microsoft.com/office/powerpoint/2010/main" val="17349469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60" name="灯片编号占位符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just">
              <a:spcBef>
                <a:spcPct val="20000"/>
              </a:spcBef>
              <a:buClr>
                <a:schemeClr val="tx2"/>
              </a:buClr>
              <a:buFont typeface="Wingdings" panose="05000000000000000000" pitchFamily="2" charset="2"/>
              <a:buChar char="v"/>
              <a:defRPr sz="2500">
                <a:solidFill>
                  <a:schemeClr val="tx1"/>
                </a:solidFill>
                <a:latin typeface="Times New Roman" panose="02020603050405020304" pitchFamily="18" charset="0"/>
                <a:ea typeface="华文楷体" panose="02010600040101010101" pitchFamily="2" charset="-122"/>
              </a:defRPr>
            </a:lvl1pPr>
            <a:lvl2pPr marL="742950" indent="-285750" algn="just">
              <a:spcBef>
                <a:spcPct val="20000"/>
              </a:spcBef>
              <a:buClr>
                <a:schemeClr val="accent1"/>
              </a:buClr>
              <a:buFont typeface="Wingdings" panose="05000000000000000000" pitchFamily="2" charset="2"/>
              <a:buChar char="§"/>
              <a:defRPr sz="2400">
                <a:solidFill>
                  <a:schemeClr val="tx1"/>
                </a:solidFill>
                <a:latin typeface="Times New Roman" panose="02020603050405020304" pitchFamily="18" charset="0"/>
                <a:ea typeface="华文楷体" panose="02010600040101010101" pitchFamily="2" charset="-122"/>
              </a:defRPr>
            </a:lvl2pPr>
            <a:lvl3pPr marL="1143000" indent="-228600" algn="just">
              <a:spcBef>
                <a:spcPct val="20000"/>
              </a:spcBef>
              <a:buClr>
                <a:schemeClr val="tx1"/>
              </a:buClr>
              <a:buChar char="•"/>
              <a:defRPr sz="2200">
                <a:solidFill>
                  <a:schemeClr val="tx1"/>
                </a:solidFill>
                <a:latin typeface="Times New Roman" panose="02020603050405020304" pitchFamily="18" charset="0"/>
                <a:ea typeface="华文楷体" panose="0201060004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楷体_GB2312" pitchFamily="49" charset="-122"/>
              </a:defRPr>
            </a:lvl4pPr>
            <a:lvl5pPr marL="2057400" indent="-228600">
              <a:spcBef>
                <a:spcPct val="20000"/>
              </a:spcBef>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9pPr>
          </a:lstStyle>
          <a:p>
            <a:pPr algn="r">
              <a:spcBef>
                <a:spcPct val="0"/>
              </a:spcBef>
              <a:buClrTx/>
              <a:buFontTx/>
              <a:buNone/>
            </a:pPr>
            <a:fld id="{0D8C5B32-758F-4342-9602-3281F70F2C31}" type="slidenum">
              <a:rPr lang="zh-CN" altLang="en-US" sz="1400">
                <a:latin typeface="Arial" panose="020B0604020202020204" pitchFamily="34" charset="0"/>
                <a:ea typeface="楷体_GB2312" pitchFamily="49" charset="-122"/>
              </a:rPr>
              <a:pPr algn="r">
                <a:spcBef>
                  <a:spcPct val="0"/>
                </a:spcBef>
                <a:buClrTx/>
                <a:buFontTx/>
                <a:buNone/>
              </a:pPr>
              <a:t>15</a:t>
            </a:fld>
            <a:endParaRPr lang="zh-CN" altLang="en-US" sz="1400">
              <a:latin typeface="Arial" panose="020B0604020202020204" pitchFamily="34" charset="0"/>
              <a:ea typeface="楷体_GB2312" pitchFamily="49" charset="-122"/>
            </a:endParaRPr>
          </a:p>
        </p:txBody>
      </p:sp>
      <p:sp>
        <p:nvSpPr>
          <p:cNvPr id="45058" name="标题 1"/>
          <p:cNvSpPr>
            <a:spLocks noGrp="1" noChangeArrowheads="1"/>
          </p:cNvSpPr>
          <p:nvPr>
            <p:ph type="title"/>
          </p:nvPr>
        </p:nvSpPr>
        <p:spPr/>
        <p:txBody>
          <a:bodyPr>
            <a:normAutofit/>
          </a:bodyPr>
          <a:lstStyle/>
          <a:p>
            <a:pPr eaLnBrk="1" hangingPunct="1"/>
            <a:r>
              <a:rPr lang="en-US" altLang="zh-CN" sz="3600" dirty="0" err="1">
                <a:latin typeface="Times New Roman" charset="0"/>
                <a:ea typeface="华文楷体" charset="0"/>
                <a:cs typeface="华文楷体" charset="0"/>
              </a:rPr>
              <a:t>Chameleon:</a:t>
            </a:r>
            <a:r>
              <a:rPr sz="3600" dirty="0" err="1">
                <a:latin typeface="Times New Roman" charset="0"/>
                <a:ea typeface="华文楷体" charset="0"/>
                <a:cs typeface="华文楷体" charset="0"/>
              </a:rPr>
              <a:t>使用动态建模的多阶段层次聚类</a:t>
            </a:r>
            <a:endParaRPr sz="3600" dirty="0">
              <a:latin typeface="Times New Roman" charset="0"/>
              <a:ea typeface="华文楷体" charset="0"/>
              <a:cs typeface="华文楷体" charset="0"/>
            </a:endParaRPr>
          </a:p>
        </p:txBody>
      </p:sp>
      <p:sp>
        <p:nvSpPr>
          <p:cNvPr id="45059" name="内容占位符 2"/>
          <p:cNvSpPr>
            <a:spLocks noGrp="1" noChangeArrowheads="1"/>
          </p:cNvSpPr>
          <p:nvPr>
            <p:ph sz="quarter" idx="13"/>
          </p:nvPr>
        </p:nvSpPr>
        <p:spPr/>
        <p:txBody>
          <a:bodyPr/>
          <a:lstStyle/>
          <a:p>
            <a:pPr eaLnBrk="1" hangingPunct="1"/>
            <a:r>
              <a:rPr lang="en-US" altLang="zh-CN"/>
              <a:t>Chameleon（变色龙）：</a:t>
            </a:r>
          </a:p>
          <a:p>
            <a:pPr lvl="1" eaLnBrk="1" hangingPunct="1"/>
            <a:r>
              <a:rPr sz="2800"/>
              <a:t>采用动态建模确定簇对之间的相似度。</a:t>
            </a:r>
            <a:endParaRPr lang="en-US" altLang="zh-CN" sz="2800"/>
          </a:p>
          <a:p>
            <a:pPr lvl="1" eaLnBrk="1" hangingPunct="1"/>
            <a:r>
              <a:rPr sz="2800"/>
              <a:t>簇的相似度依据簇的互连度和簇的邻近度来评定。</a:t>
            </a:r>
            <a:endParaRPr lang="en-US" sz="2800"/>
          </a:p>
          <a:p>
            <a:pPr lvl="1" eaLnBrk="1" hangingPunct="1"/>
            <a:r>
              <a:rPr sz="2800"/>
              <a:t>如果两个簇的互连性都很高且靠的很近，就合并</a:t>
            </a:r>
            <a:r>
              <a:rPr sz="2600"/>
              <a:t>。</a:t>
            </a:r>
            <a:endParaRPr lang="en-US" sz="2600"/>
          </a:p>
          <a:p>
            <a:pPr lvl="2" eaLnBrk="1" hangingPunct="1"/>
            <a:endParaRPr lang="en-US" altLang="zh-CN"/>
          </a:p>
        </p:txBody>
      </p:sp>
      <p:sp>
        <p:nvSpPr>
          <p:cNvPr id="5" name="页脚占位符 1">
            <a:extLst>
              <a:ext uri="{FF2B5EF4-FFF2-40B4-BE49-F238E27FC236}">
                <a16:creationId xmlns:a16="http://schemas.microsoft.com/office/drawing/2014/main" id="{4B83ADF0-032A-4441-9911-CCF2D6C841F4}"/>
              </a:ext>
            </a:extLst>
          </p:cNvPr>
          <p:cNvSpPr txBox="1">
            <a:spLocks/>
          </p:cNvSpPr>
          <p:nvPr/>
        </p:nvSpPr>
        <p:spPr>
          <a:xfrm>
            <a:off x="3962239" y="6286418"/>
            <a:ext cx="4114800" cy="365125"/>
          </a:xfrm>
          <a:prstGeom prst="rect">
            <a:avLst/>
          </a:prstGeom>
        </p:spPr>
        <p:txBody>
          <a:bodyPr vert="horz" lIns="91440" tIns="45720" rIns="91440" bIns="45720" rtlCol="0" anchor="ctr"/>
          <a:lstStyle>
            <a:defPPr>
              <a:defRPr lang="zh-CN"/>
            </a:defPPr>
            <a:lvl1pPr marL="0" algn="ctr" defTabSz="914377" rtl="0" eaLnBrk="1" latinLnBrk="0" hangingPunct="1">
              <a:defRPr sz="1200" kern="1200">
                <a:solidFill>
                  <a:schemeClr val="tx1">
                    <a:tint val="75000"/>
                  </a:schemeClr>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tint val="75000"/>
                  </a:prstClr>
                </a:solidFill>
                <a:effectLst/>
                <a:uLnTx/>
                <a:uFillTx/>
                <a:latin typeface="Calibri" panose="020F0502020204030204"/>
                <a:ea typeface="等线" panose="02010600030101010101" pitchFamily="2" charset="-122"/>
                <a:cs typeface="+mn-cs"/>
              </a:rPr>
              <a:t>人工智能学院           数据挖掘                课程团队</a:t>
            </a: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23417592"/>
      </p:ext>
    </p:extLst>
  </p:cSld>
  <p:clrMapOvr>
    <a:masterClrMapping/>
  </p:clrMapOvr>
  <mc:AlternateContent xmlns:mc="http://schemas.openxmlformats.org/markup-compatibility/2006" xmlns:p14="http://schemas.microsoft.com/office/powerpoint/2010/main">
    <mc:Choice Requires="p14">
      <p:transition p14:dur="0" advTm="41160"/>
    </mc:Choice>
    <mc:Fallback xmlns="">
      <p:transition advTm="41160"/>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8" name="灯片编号占位符 16"/>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just">
              <a:spcBef>
                <a:spcPct val="20000"/>
              </a:spcBef>
              <a:buClr>
                <a:schemeClr val="tx2"/>
              </a:buClr>
              <a:buFont typeface="Wingdings" panose="05000000000000000000" pitchFamily="2" charset="2"/>
              <a:buChar char="v"/>
              <a:defRPr sz="2500">
                <a:solidFill>
                  <a:schemeClr val="tx1"/>
                </a:solidFill>
                <a:latin typeface="Times New Roman" panose="02020603050405020304" pitchFamily="18" charset="0"/>
                <a:ea typeface="华文楷体" panose="02010600040101010101" pitchFamily="2" charset="-122"/>
              </a:defRPr>
            </a:lvl1pPr>
            <a:lvl2pPr marL="742950" indent="-285750" algn="just">
              <a:spcBef>
                <a:spcPct val="20000"/>
              </a:spcBef>
              <a:buClr>
                <a:schemeClr val="accent1"/>
              </a:buClr>
              <a:buFont typeface="Wingdings" panose="05000000000000000000" pitchFamily="2" charset="2"/>
              <a:buChar char="§"/>
              <a:defRPr sz="2400">
                <a:solidFill>
                  <a:schemeClr val="tx1"/>
                </a:solidFill>
                <a:latin typeface="Times New Roman" panose="02020603050405020304" pitchFamily="18" charset="0"/>
                <a:ea typeface="华文楷体" panose="02010600040101010101" pitchFamily="2" charset="-122"/>
              </a:defRPr>
            </a:lvl2pPr>
            <a:lvl3pPr marL="1143000" indent="-228600" algn="just">
              <a:spcBef>
                <a:spcPct val="20000"/>
              </a:spcBef>
              <a:buClr>
                <a:schemeClr val="tx1"/>
              </a:buClr>
              <a:buChar char="•"/>
              <a:defRPr sz="2200">
                <a:solidFill>
                  <a:schemeClr val="tx1"/>
                </a:solidFill>
                <a:latin typeface="Times New Roman" panose="02020603050405020304" pitchFamily="18" charset="0"/>
                <a:ea typeface="华文楷体" panose="0201060004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楷体_GB2312" pitchFamily="49" charset="-122"/>
              </a:defRPr>
            </a:lvl4pPr>
            <a:lvl5pPr marL="2057400" indent="-228600">
              <a:spcBef>
                <a:spcPct val="20000"/>
              </a:spcBef>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9pPr>
          </a:lstStyle>
          <a:p>
            <a:pPr algn="r">
              <a:spcBef>
                <a:spcPct val="0"/>
              </a:spcBef>
              <a:buClrTx/>
              <a:buFontTx/>
              <a:buNone/>
            </a:pPr>
            <a:fld id="{60D8A5B9-FBE6-43BB-9F64-AF3D8BD68948}" type="slidenum">
              <a:rPr lang="zh-CN" altLang="en-US" sz="1400">
                <a:latin typeface="Arial" panose="020B0604020202020204" pitchFamily="34" charset="0"/>
                <a:ea typeface="楷体_GB2312" pitchFamily="49" charset="-122"/>
              </a:rPr>
              <a:pPr algn="r">
                <a:spcBef>
                  <a:spcPct val="0"/>
                </a:spcBef>
                <a:buClrTx/>
                <a:buFontTx/>
                <a:buNone/>
              </a:pPr>
              <a:t>16</a:t>
            </a:fld>
            <a:endParaRPr lang="zh-CN" altLang="en-US" sz="1400">
              <a:latin typeface="Arial" panose="020B0604020202020204" pitchFamily="34" charset="0"/>
              <a:ea typeface="楷体_GB2312" pitchFamily="49" charset="-122"/>
            </a:endParaRPr>
          </a:p>
        </p:txBody>
      </p:sp>
      <p:sp>
        <p:nvSpPr>
          <p:cNvPr id="47106" name="标题 1"/>
          <p:cNvSpPr>
            <a:spLocks noGrp="1" noChangeArrowheads="1"/>
          </p:cNvSpPr>
          <p:nvPr>
            <p:ph type="title"/>
          </p:nvPr>
        </p:nvSpPr>
        <p:spPr/>
        <p:txBody>
          <a:bodyPr>
            <a:normAutofit/>
          </a:bodyPr>
          <a:lstStyle/>
          <a:p>
            <a:pPr eaLnBrk="1" hangingPunct="1"/>
            <a:r>
              <a:rPr lang="en-US" altLang="zh-CN" sz="3600" dirty="0">
                <a:latin typeface="Times New Roman" charset="0"/>
                <a:ea typeface="华文楷体" charset="0"/>
                <a:cs typeface="华文楷体" charset="0"/>
              </a:rPr>
              <a:t>Chameleon: </a:t>
            </a:r>
            <a:r>
              <a:rPr sz="3600" dirty="0" err="1">
                <a:latin typeface="Times New Roman" charset="0"/>
                <a:ea typeface="华文楷体" charset="0"/>
                <a:cs typeface="华文楷体" charset="0"/>
              </a:rPr>
              <a:t>使用动态建模的多阶段层次聚类</a:t>
            </a:r>
            <a:endParaRPr sz="3600" dirty="0">
              <a:latin typeface="Times New Roman" charset="0"/>
              <a:ea typeface="华文楷体" charset="0"/>
              <a:cs typeface="华文楷体" charset="0"/>
            </a:endParaRPr>
          </a:p>
        </p:txBody>
      </p:sp>
      <p:sp>
        <p:nvSpPr>
          <p:cNvPr id="47107" name="内容占位符 2"/>
          <p:cNvSpPr>
            <a:spLocks noGrp="1" noChangeArrowheads="1"/>
          </p:cNvSpPr>
          <p:nvPr>
            <p:ph sz="quarter" idx="13"/>
          </p:nvPr>
        </p:nvSpPr>
        <p:spPr/>
        <p:txBody>
          <a:bodyPr/>
          <a:lstStyle/>
          <a:p>
            <a:pPr eaLnBrk="1" hangingPunct="1"/>
            <a:r>
              <a:rPr sz="2400" dirty="0" err="1"/>
              <a:t>算法思想</a:t>
            </a:r>
            <a:r>
              <a:rPr sz="2400" dirty="0"/>
              <a:t>：</a:t>
            </a:r>
            <a:endParaRPr lang="en-US" altLang="zh-CN" sz="2400" dirty="0"/>
          </a:p>
          <a:p>
            <a:pPr lvl="1" eaLnBrk="1" hangingPunct="1"/>
            <a:r>
              <a:rPr sz="2000" dirty="0"/>
              <a:t>采用</a:t>
            </a:r>
            <a:r>
              <a:rPr lang="en-US" altLang="zh-CN" sz="2000" dirty="0"/>
              <a:t>k</a:t>
            </a:r>
            <a:r>
              <a:rPr sz="2000" dirty="0"/>
              <a:t>最近邻图的方法来构建一个稀疏图，图的每个顶点代表一个数据对象，如果一个对象是另一个对象的</a:t>
            </a:r>
            <a:r>
              <a:rPr lang="en-US" altLang="zh-CN" sz="2000" dirty="0"/>
              <a:t>k</a:t>
            </a:r>
            <a:r>
              <a:rPr sz="2000" dirty="0"/>
              <a:t>个最类似的对象之一，就在这两个顶点（对象）之间存在一条边</a:t>
            </a:r>
            <a:r>
              <a:rPr lang="en-US" altLang="zh-CN" sz="2000" dirty="0"/>
              <a:t>;</a:t>
            </a:r>
            <a:endParaRPr lang="en-US" sz="2000" dirty="0"/>
          </a:p>
          <a:p>
            <a:pPr lvl="1" eaLnBrk="1" hangingPunct="1"/>
            <a:r>
              <a:rPr sz="2000" dirty="0" err="1"/>
              <a:t>这些边加权后反映对象间的相似度，区域的密度作为边的权重</a:t>
            </a:r>
            <a:endParaRPr lang="en-US" sz="2000" dirty="0"/>
          </a:p>
          <a:p>
            <a:pPr lvl="2" eaLnBrk="1" hangingPunct="1"/>
            <a:r>
              <a:rPr sz="1800" dirty="0" err="1"/>
              <a:t>密集区域的边权重更大</a:t>
            </a:r>
            <a:r>
              <a:rPr sz="1800" dirty="0"/>
              <a:t>；</a:t>
            </a:r>
            <a:endParaRPr lang="en-US" sz="1800" dirty="0"/>
          </a:p>
          <a:p>
            <a:pPr lvl="1" eaLnBrk="1" hangingPunct="1"/>
            <a:r>
              <a:rPr sz="2000" dirty="0" err="1"/>
              <a:t>用割边</a:t>
            </a:r>
            <a:r>
              <a:rPr lang="en-US" sz="2000" dirty="0"/>
              <a:t>      </a:t>
            </a:r>
            <a:r>
              <a:rPr sz="2000" dirty="0"/>
              <a:t>                    </a:t>
            </a:r>
            <a:r>
              <a:rPr sz="2000" dirty="0" err="1"/>
              <a:t>最小化原则，将</a:t>
            </a:r>
            <a:r>
              <a:rPr lang="en-US" altLang="zh-CN" sz="2000" dirty="0" err="1"/>
              <a:t>k</a:t>
            </a:r>
            <a:r>
              <a:rPr sz="2000" dirty="0" err="1"/>
              <a:t>最近邻图划分成大量相对较小的子簇</a:t>
            </a:r>
            <a:r>
              <a:rPr sz="2000" dirty="0"/>
              <a:t>；</a:t>
            </a:r>
            <a:endParaRPr lang="en-US" altLang="zh-CN" sz="1800" dirty="0"/>
          </a:p>
          <a:p>
            <a:pPr lvl="1" eaLnBrk="1" hangingPunct="1"/>
            <a:r>
              <a:rPr sz="2000" dirty="0" err="1"/>
              <a:t>使用凝聚层次聚类算法，基于子簇的相似度反复地合并子簇</a:t>
            </a:r>
            <a:r>
              <a:rPr sz="2000" dirty="0"/>
              <a:t>。</a:t>
            </a:r>
            <a:endParaRPr lang="en-US" sz="2000" dirty="0"/>
          </a:p>
        </p:txBody>
      </p:sp>
      <p:grpSp>
        <p:nvGrpSpPr>
          <p:cNvPr id="47109" name="组合 17"/>
          <p:cNvGrpSpPr>
            <a:grpSpLocks/>
          </p:cNvGrpSpPr>
          <p:nvPr/>
        </p:nvGrpSpPr>
        <p:grpSpPr bwMode="auto">
          <a:xfrm>
            <a:off x="2024064" y="4562475"/>
            <a:ext cx="8429625" cy="1866900"/>
            <a:chOff x="214313" y="4267208"/>
            <a:chExt cx="8929687" cy="1866892"/>
          </a:xfrm>
        </p:grpSpPr>
        <p:sp>
          <p:nvSpPr>
            <p:cNvPr id="47111" name="AutoShape 211"/>
            <p:cNvSpPr>
              <a:spLocks noChangeArrowheads="1"/>
            </p:cNvSpPr>
            <p:nvPr/>
          </p:nvSpPr>
          <p:spPr bwMode="auto">
            <a:xfrm>
              <a:off x="285750" y="4643438"/>
              <a:ext cx="670884" cy="1066800"/>
            </a:xfrm>
            <a:prstGeom prst="flowChartMagneticDisk">
              <a:avLst/>
            </a:prstGeom>
            <a:solidFill>
              <a:srgbClr val="FFFFFF"/>
            </a:solidFill>
            <a:ln w="9525">
              <a:solidFill>
                <a:schemeClr val="tx1"/>
              </a:solidFill>
              <a:round/>
              <a:headEnd/>
              <a:tailEnd/>
            </a:ln>
          </p:spPr>
          <p:txBody>
            <a:bodyPr wrap="none" anchor="ctr"/>
            <a:lstStyle>
              <a:lvl1pPr algn="just">
                <a:spcBef>
                  <a:spcPct val="20000"/>
                </a:spcBef>
                <a:buClr>
                  <a:schemeClr val="tx2"/>
                </a:buClr>
                <a:buFont typeface="Wingdings" panose="05000000000000000000" pitchFamily="2" charset="2"/>
                <a:buChar char="v"/>
                <a:defRPr sz="2500">
                  <a:solidFill>
                    <a:schemeClr val="tx1"/>
                  </a:solidFill>
                  <a:latin typeface="Times New Roman" panose="02020603050405020304" pitchFamily="18" charset="0"/>
                  <a:ea typeface="华文楷体" panose="02010600040101010101" pitchFamily="2" charset="-122"/>
                </a:defRPr>
              </a:lvl1pPr>
              <a:lvl2pPr marL="742950" indent="-285750" algn="just">
                <a:spcBef>
                  <a:spcPct val="20000"/>
                </a:spcBef>
                <a:buClr>
                  <a:schemeClr val="accent1"/>
                </a:buClr>
                <a:buFont typeface="Wingdings" panose="05000000000000000000" pitchFamily="2" charset="2"/>
                <a:buChar char="§"/>
                <a:defRPr sz="2400">
                  <a:solidFill>
                    <a:schemeClr val="tx1"/>
                  </a:solidFill>
                  <a:latin typeface="Times New Roman" panose="02020603050405020304" pitchFamily="18" charset="0"/>
                  <a:ea typeface="华文楷体" panose="02010600040101010101" pitchFamily="2" charset="-122"/>
                </a:defRPr>
              </a:lvl2pPr>
              <a:lvl3pPr marL="1143000" indent="-228600" algn="just">
                <a:spcBef>
                  <a:spcPct val="20000"/>
                </a:spcBef>
                <a:buClr>
                  <a:schemeClr val="tx1"/>
                </a:buClr>
                <a:buChar char="•"/>
                <a:defRPr sz="2200">
                  <a:solidFill>
                    <a:schemeClr val="tx1"/>
                  </a:solidFill>
                  <a:latin typeface="Times New Roman" panose="02020603050405020304" pitchFamily="18" charset="0"/>
                  <a:ea typeface="华文楷体" panose="0201060004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楷体_GB2312" pitchFamily="49" charset="-122"/>
                </a:defRPr>
              </a:lvl4pPr>
              <a:lvl5pPr marL="2057400" indent="-228600">
                <a:spcBef>
                  <a:spcPct val="20000"/>
                </a:spcBef>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9pPr>
            </a:lstStyle>
            <a:p>
              <a:pPr algn="l"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47112" name="Line 212"/>
            <p:cNvSpPr>
              <a:spLocks noChangeShapeType="1"/>
            </p:cNvSpPr>
            <p:nvPr/>
          </p:nvSpPr>
          <p:spPr bwMode="auto">
            <a:xfrm>
              <a:off x="1000125" y="5143500"/>
              <a:ext cx="9906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7113" name="Text Box 213"/>
            <p:cNvSpPr txBox="1">
              <a:spLocks noChangeArrowheads="1"/>
            </p:cNvSpPr>
            <p:nvPr/>
          </p:nvSpPr>
          <p:spPr bwMode="auto">
            <a:xfrm>
              <a:off x="1000125" y="4786313"/>
              <a:ext cx="17526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just">
                <a:spcBef>
                  <a:spcPct val="20000"/>
                </a:spcBef>
                <a:buClr>
                  <a:schemeClr val="tx2"/>
                </a:buClr>
                <a:buFont typeface="Wingdings" panose="05000000000000000000" pitchFamily="2" charset="2"/>
                <a:buChar char="v"/>
                <a:defRPr sz="2500">
                  <a:solidFill>
                    <a:schemeClr val="tx1"/>
                  </a:solidFill>
                  <a:latin typeface="Times New Roman" panose="02020603050405020304" pitchFamily="18" charset="0"/>
                  <a:ea typeface="华文楷体" panose="02010600040101010101" pitchFamily="2" charset="-122"/>
                </a:defRPr>
              </a:lvl1pPr>
              <a:lvl2pPr marL="742950" indent="-285750" algn="just">
                <a:spcBef>
                  <a:spcPct val="20000"/>
                </a:spcBef>
                <a:buClr>
                  <a:schemeClr val="accent1"/>
                </a:buClr>
                <a:buFont typeface="Wingdings" panose="05000000000000000000" pitchFamily="2" charset="2"/>
                <a:buChar char="§"/>
                <a:defRPr sz="2400">
                  <a:solidFill>
                    <a:schemeClr val="tx1"/>
                  </a:solidFill>
                  <a:latin typeface="Times New Roman" panose="02020603050405020304" pitchFamily="18" charset="0"/>
                  <a:ea typeface="华文楷体" panose="02010600040101010101" pitchFamily="2" charset="-122"/>
                </a:defRPr>
              </a:lvl2pPr>
              <a:lvl3pPr marL="1143000" indent="-228600" algn="just">
                <a:spcBef>
                  <a:spcPct val="20000"/>
                </a:spcBef>
                <a:buClr>
                  <a:schemeClr val="tx1"/>
                </a:buClr>
                <a:buChar char="•"/>
                <a:defRPr sz="2200">
                  <a:solidFill>
                    <a:schemeClr val="tx1"/>
                  </a:solidFill>
                  <a:latin typeface="Times New Roman" panose="02020603050405020304" pitchFamily="18" charset="0"/>
                  <a:ea typeface="华文楷体" panose="0201060004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楷体_GB2312" pitchFamily="49" charset="-122"/>
                </a:defRPr>
              </a:lvl4pPr>
              <a:lvl5pPr marL="2057400" indent="-228600">
                <a:spcBef>
                  <a:spcPct val="20000"/>
                </a:spcBef>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9pPr>
            </a:lstStyle>
            <a:p>
              <a:pPr algn="l">
                <a:spcBef>
                  <a:spcPct val="50000"/>
                </a:spcBef>
                <a:buClrTx/>
                <a:buFontTx/>
                <a:buNone/>
              </a:pPr>
              <a:r>
                <a:rPr lang="zh-CN" altLang="en-US" sz="1400" b="1">
                  <a:ea typeface="宋体" panose="02010600030101010101" pitchFamily="2" charset="-122"/>
                </a:rPr>
                <a:t>构造稀疏图</a:t>
              </a:r>
              <a:endParaRPr lang="en-US" altLang="zh-CN" sz="1400" b="1">
                <a:ea typeface="宋体" panose="02010600030101010101" pitchFamily="2" charset="-122"/>
              </a:endParaRPr>
            </a:p>
          </p:txBody>
        </p:sp>
        <p:pic>
          <p:nvPicPr>
            <p:cNvPr id="47114" name="Picture 1" descr="C:\Users\spring_lxc\AppData\Roaming\Tencent\Users\564857135\QQ\WinTemp\RichOle\O~1P_$G@TA{YR1E8(JB40OK.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71688" y="4429125"/>
              <a:ext cx="1866900" cy="1704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15" name="Line 214"/>
            <p:cNvSpPr>
              <a:spLocks noChangeShapeType="1"/>
            </p:cNvSpPr>
            <p:nvPr/>
          </p:nvSpPr>
          <p:spPr bwMode="auto">
            <a:xfrm>
              <a:off x="4000500" y="5143500"/>
              <a:ext cx="9906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7116" name="Text Box 215"/>
            <p:cNvSpPr txBox="1">
              <a:spLocks noChangeArrowheads="1"/>
            </p:cNvSpPr>
            <p:nvPr/>
          </p:nvSpPr>
          <p:spPr bwMode="auto">
            <a:xfrm>
              <a:off x="4071938" y="4786313"/>
              <a:ext cx="17526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just">
                <a:spcBef>
                  <a:spcPct val="20000"/>
                </a:spcBef>
                <a:buClr>
                  <a:schemeClr val="tx2"/>
                </a:buClr>
                <a:buFont typeface="Wingdings" panose="05000000000000000000" pitchFamily="2" charset="2"/>
                <a:buChar char="v"/>
                <a:defRPr sz="2500">
                  <a:solidFill>
                    <a:schemeClr val="tx1"/>
                  </a:solidFill>
                  <a:latin typeface="Times New Roman" panose="02020603050405020304" pitchFamily="18" charset="0"/>
                  <a:ea typeface="华文楷体" panose="02010600040101010101" pitchFamily="2" charset="-122"/>
                </a:defRPr>
              </a:lvl1pPr>
              <a:lvl2pPr marL="742950" indent="-285750" algn="just">
                <a:spcBef>
                  <a:spcPct val="20000"/>
                </a:spcBef>
                <a:buClr>
                  <a:schemeClr val="accent1"/>
                </a:buClr>
                <a:buFont typeface="Wingdings" panose="05000000000000000000" pitchFamily="2" charset="2"/>
                <a:buChar char="§"/>
                <a:defRPr sz="2400">
                  <a:solidFill>
                    <a:schemeClr val="tx1"/>
                  </a:solidFill>
                  <a:latin typeface="Times New Roman" panose="02020603050405020304" pitchFamily="18" charset="0"/>
                  <a:ea typeface="华文楷体" panose="02010600040101010101" pitchFamily="2" charset="-122"/>
                </a:defRPr>
              </a:lvl2pPr>
              <a:lvl3pPr marL="1143000" indent="-228600" algn="just">
                <a:spcBef>
                  <a:spcPct val="20000"/>
                </a:spcBef>
                <a:buClr>
                  <a:schemeClr val="tx1"/>
                </a:buClr>
                <a:buChar char="•"/>
                <a:defRPr sz="2200">
                  <a:solidFill>
                    <a:schemeClr val="tx1"/>
                  </a:solidFill>
                  <a:latin typeface="Times New Roman" panose="02020603050405020304" pitchFamily="18" charset="0"/>
                  <a:ea typeface="华文楷体" panose="0201060004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楷体_GB2312" pitchFamily="49" charset="-122"/>
                </a:defRPr>
              </a:lvl4pPr>
              <a:lvl5pPr marL="2057400" indent="-228600">
                <a:spcBef>
                  <a:spcPct val="20000"/>
                </a:spcBef>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9pPr>
            </a:lstStyle>
            <a:p>
              <a:pPr algn="l">
                <a:spcBef>
                  <a:spcPct val="50000"/>
                </a:spcBef>
                <a:buClrTx/>
                <a:buFontTx/>
                <a:buNone/>
              </a:pPr>
              <a:r>
                <a:rPr lang="zh-CN" altLang="en-US" sz="1400" b="1">
                  <a:ea typeface="宋体" panose="02010600030101010101" pitchFamily="2" charset="-122"/>
                </a:rPr>
                <a:t>划分图</a:t>
              </a:r>
              <a:endParaRPr lang="en-US" altLang="zh-CN" sz="1400" b="1">
                <a:ea typeface="宋体" panose="02010600030101010101" pitchFamily="2" charset="-122"/>
              </a:endParaRPr>
            </a:p>
          </p:txBody>
        </p:sp>
        <p:pic>
          <p:nvPicPr>
            <p:cNvPr id="47117" name="Picture 2" descr="C:\Users\spring_lxc\AppData\Roaming\Tencent\Users\564857135\QQ\WinTemp\RichOle\67O5746_8J}S`7XYJCJKOUA.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0625" y="4357688"/>
              <a:ext cx="1524000" cy="166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18" name="Line 214"/>
            <p:cNvSpPr>
              <a:spLocks noChangeShapeType="1"/>
            </p:cNvSpPr>
            <p:nvPr/>
          </p:nvSpPr>
          <p:spPr bwMode="auto">
            <a:xfrm>
              <a:off x="6429375" y="5214938"/>
              <a:ext cx="9906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7119" name="Text Box 215"/>
            <p:cNvSpPr txBox="1">
              <a:spLocks noChangeArrowheads="1"/>
            </p:cNvSpPr>
            <p:nvPr/>
          </p:nvSpPr>
          <p:spPr bwMode="auto">
            <a:xfrm>
              <a:off x="6572250" y="4857750"/>
              <a:ext cx="17526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just">
                <a:spcBef>
                  <a:spcPct val="20000"/>
                </a:spcBef>
                <a:buClr>
                  <a:schemeClr val="tx2"/>
                </a:buClr>
                <a:buFont typeface="Wingdings" panose="05000000000000000000" pitchFamily="2" charset="2"/>
                <a:buChar char="v"/>
                <a:defRPr sz="2500">
                  <a:solidFill>
                    <a:schemeClr val="tx1"/>
                  </a:solidFill>
                  <a:latin typeface="Times New Roman" panose="02020603050405020304" pitchFamily="18" charset="0"/>
                  <a:ea typeface="华文楷体" panose="02010600040101010101" pitchFamily="2" charset="-122"/>
                </a:defRPr>
              </a:lvl1pPr>
              <a:lvl2pPr marL="742950" indent="-285750" algn="just">
                <a:spcBef>
                  <a:spcPct val="20000"/>
                </a:spcBef>
                <a:buClr>
                  <a:schemeClr val="accent1"/>
                </a:buClr>
                <a:buFont typeface="Wingdings" panose="05000000000000000000" pitchFamily="2" charset="2"/>
                <a:buChar char="§"/>
                <a:defRPr sz="2400">
                  <a:solidFill>
                    <a:schemeClr val="tx1"/>
                  </a:solidFill>
                  <a:latin typeface="Times New Roman" panose="02020603050405020304" pitchFamily="18" charset="0"/>
                  <a:ea typeface="华文楷体" panose="02010600040101010101" pitchFamily="2" charset="-122"/>
                </a:defRPr>
              </a:lvl2pPr>
              <a:lvl3pPr marL="1143000" indent="-228600" algn="just">
                <a:spcBef>
                  <a:spcPct val="20000"/>
                </a:spcBef>
                <a:buClr>
                  <a:schemeClr val="tx1"/>
                </a:buClr>
                <a:buChar char="•"/>
                <a:defRPr sz="2200">
                  <a:solidFill>
                    <a:schemeClr val="tx1"/>
                  </a:solidFill>
                  <a:latin typeface="Times New Roman" panose="02020603050405020304" pitchFamily="18" charset="0"/>
                  <a:ea typeface="华文楷体" panose="0201060004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楷体_GB2312" pitchFamily="49" charset="-122"/>
                </a:defRPr>
              </a:lvl4pPr>
              <a:lvl5pPr marL="2057400" indent="-228600">
                <a:spcBef>
                  <a:spcPct val="20000"/>
                </a:spcBef>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9pPr>
            </a:lstStyle>
            <a:p>
              <a:pPr algn="l">
                <a:spcBef>
                  <a:spcPct val="50000"/>
                </a:spcBef>
                <a:buClrTx/>
                <a:buFontTx/>
                <a:buNone/>
              </a:pPr>
              <a:r>
                <a:rPr lang="zh-CN" altLang="en-US" sz="1400" b="1">
                  <a:ea typeface="宋体" panose="02010600030101010101" pitchFamily="2" charset="-122"/>
                </a:rPr>
                <a:t>合并划分</a:t>
              </a:r>
              <a:endParaRPr lang="en-US" altLang="zh-CN" sz="1400" b="1">
                <a:ea typeface="宋体" panose="02010600030101010101" pitchFamily="2" charset="-122"/>
              </a:endParaRPr>
            </a:p>
          </p:txBody>
        </p:sp>
        <p:pic>
          <p:nvPicPr>
            <p:cNvPr id="47120" name="Picture 3" descr="C:\Users\spring_lxc\AppData\Roaming\Tencent\Users\564857135\QQ\WinTemp\RichOle\RGE0W%D)P`F1G_ID}CP9BRX.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29500" y="4500563"/>
              <a:ext cx="1500188" cy="157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21" name="Text Box 224"/>
            <p:cNvSpPr txBox="1">
              <a:spLocks noChangeArrowheads="1"/>
            </p:cNvSpPr>
            <p:nvPr/>
          </p:nvSpPr>
          <p:spPr bwMode="auto">
            <a:xfrm>
              <a:off x="214313" y="4357688"/>
              <a:ext cx="92866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just">
                <a:spcBef>
                  <a:spcPct val="20000"/>
                </a:spcBef>
                <a:buClr>
                  <a:schemeClr val="tx2"/>
                </a:buClr>
                <a:buFont typeface="Wingdings" panose="05000000000000000000" pitchFamily="2" charset="2"/>
                <a:buChar char="v"/>
                <a:defRPr sz="2500">
                  <a:solidFill>
                    <a:schemeClr val="tx1"/>
                  </a:solidFill>
                  <a:latin typeface="Times New Roman" panose="02020603050405020304" pitchFamily="18" charset="0"/>
                  <a:ea typeface="华文楷体" panose="02010600040101010101" pitchFamily="2" charset="-122"/>
                </a:defRPr>
              </a:lvl1pPr>
              <a:lvl2pPr marL="742950" indent="-285750" algn="just">
                <a:spcBef>
                  <a:spcPct val="20000"/>
                </a:spcBef>
                <a:buClr>
                  <a:schemeClr val="accent1"/>
                </a:buClr>
                <a:buFont typeface="Wingdings" panose="05000000000000000000" pitchFamily="2" charset="2"/>
                <a:buChar char="§"/>
                <a:defRPr sz="2400">
                  <a:solidFill>
                    <a:schemeClr val="tx1"/>
                  </a:solidFill>
                  <a:latin typeface="Times New Roman" panose="02020603050405020304" pitchFamily="18" charset="0"/>
                  <a:ea typeface="华文楷体" panose="02010600040101010101" pitchFamily="2" charset="-122"/>
                </a:defRPr>
              </a:lvl2pPr>
              <a:lvl3pPr marL="1143000" indent="-228600" algn="just">
                <a:spcBef>
                  <a:spcPct val="20000"/>
                </a:spcBef>
                <a:buClr>
                  <a:schemeClr val="tx1"/>
                </a:buClr>
                <a:buChar char="•"/>
                <a:defRPr sz="2200">
                  <a:solidFill>
                    <a:schemeClr val="tx1"/>
                  </a:solidFill>
                  <a:latin typeface="Times New Roman" panose="02020603050405020304" pitchFamily="18" charset="0"/>
                  <a:ea typeface="华文楷体" panose="0201060004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楷体_GB2312" pitchFamily="49" charset="-122"/>
                </a:defRPr>
              </a:lvl4pPr>
              <a:lvl5pPr marL="2057400" indent="-228600">
                <a:spcBef>
                  <a:spcPct val="20000"/>
                </a:spcBef>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9pPr>
            </a:lstStyle>
            <a:p>
              <a:pPr algn="l">
                <a:spcBef>
                  <a:spcPct val="50000"/>
                </a:spcBef>
                <a:buClrTx/>
                <a:buFontTx/>
                <a:buNone/>
              </a:pPr>
              <a:r>
                <a:rPr lang="zh-CN" altLang="en-US" sz="1400" b="1">
                  <a:ea typeface="宋体" panose="02010600030101010101" pitchFamily="2" charset="-122"/>
                </a:rPr>
                <a:t>数据集</a:t>
              </a:r>
              <a:endParaRPr lang="en-US" altLang="zh-CN" sz="1400" b="1">
                <a:ea typeface="宋体" panose="02010600030101010101" pitchFamily="2" charset="-122"/>
              </a:endParaRPr>
            </a:p>
          </p:txBody>
        </p:sp>
        <p:sp>
          <p:nvSpPr>
            <p:cNvPr id="47122" name="Text Box 222"/>
            <p:cNvSpPr txBox="1">
              <a:spLocks noChangeArrowheads="1"/>
            </p:cNvSpPr>
            <p:nvPr/>
          </p:nvSpPr>
          <p:spPr bwMode="auto">
            <a:xfrm>
              <a:off x="7391400" y="4267208"/>
              <a:ext cx="17526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just">
                <a:spcBef>
                  <a:spcPct val="20000"/>
                </a:spcBef>
                <a:buClr>
                  <a:schemeClr val="tx2"/>
                </a:buClr>
                <a:buFont typeface="Wingdings" panose="05000000000000000000" pitchFamily="2" charset="2"/>
                <a:buChar char="v"/>
                <a:defRPr sz="2500">
                  <a:solidFill>
                    <a:schemeClr val="tx1"/>
                  </a:solidFill>
                  <a:latin typeface="Times New Roman" panose="02020603050405020304" pitchFamily="18" charset="0"/>
                  <a:ea typeface="华文楷体" panose="02010600040101010101" pitchFamily="2" charset="-122"/>
                </a:defRPr>
              </a:lvl1pPr>
              <a:lvl2pPr marL="742950" indent="-285750" algn="just">
                <a:spcBef>
                  <a:spcPct val="20000"/>
                </a:spcBef>
                <a:buClr>
                  <a:schemeClr val="accent1"/>
                </a:buClr>
                <a:buFont typeface="Wingdings" panose="05000000000000000000" pitchFamily="2" charset="2"/>
                <a:buChar char="§"/>
                <a:defRPr sz="2400">
                  <a:solidFill>
                    <a:schemeClr val="tx1"/>
                  </a:solidFill>
                  <a:latin typeface="Times New Roman" panose="02020603050405020304" pitchFamily="18" charset="0"/>
                  <a:ea typeface="华文楷体" panose="02010600040101010101" pitchFamily="2" charset="-122"/>
                </a:defRPr>
              </a:lvl2pPr>
              <a:lvl3pPr marL="1143000" indent="-228600" algn="just">
                <a:spcBef>
                  <a:spcPct val="20000"/>
                </a:spcBef>
                <a:buClr>
                  <a:schemeClr val="tx1"/>
                </a:buClr>
                <a:buChar char="•"/>
                <a:defRPr sz="2200">
                  <a:solidFill>
                    <a:schemeClr val="tx1"/>
                  </a:solidFill>
                  <a:latin typeface="Times New Roman" panose="02020603050405020304" pitchFamily="18" charset="0"/>
                  <a:ea typeface="华文楷体" panose="0201060004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楷体_GB2312" pitchFamily="49" charset="-122"/>
                </a:defRPr>
              </a:lvl4pPr>
              <a:lvl5pPr marL="2057400" indent="-228600">
                <a:spcBef>
                  <a:spcPct val="20000"/>
                </a:spcBef>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9pPr>
            </a:lstStyle>
            <a:p>
              <a:pPr algn="l">
                <a:spcBef>
                  <a:spcPct val="50000"/>
                </a:spcBef>
                <a:buClrTx/>
                <a:buFontTx/>
                <a:buNone/>
              </a:pPr>
              <a:r>
                <a:rPr lang="zh-CN" altLang="en-US" sz="1400" b="1">
                  <a:ea typeface="宋体" panose="02010600030101010101" pitchFamily="2" charset="-122"/>
                </a:rPr>
                <a:t>最终的簇</a:t>
              </a:r>
              <a:endParaRPr lang="en-US" altLang="zh-CN" sz="1400" b="1">
                <a:ea typeface="宋体" panose="02010600030101010101" pitchFamily="2" charset="-122"/>
              </a:endParaRPr>
            </a:p>
          </p:txBody>
        </p:sp>
        <p:sp>
          <p:nvSpPr>
            <p:cNvPr id="47123" name="Text Box 222"/>
            <p:cNvSpPr txBox="1">
              <a:spLocks noChangeArrowheads="1"/>
            </p:cNvSpPr>
            <p:nvPr/>
          </p:nvSpPr>
          <p:spPr bwMode="auto">
            <a:xfrm>
              <a:off x="2605086" y="4267208"/>
              <a:ext cx="17526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just">
                <a:spcBef>
                  <a:spcPct val="20000"/>
                </a:spcBef>
                <a:buClr>
                  <a:schemeClr val="tx2"/>
                </a:buClr>
                <a:buFont typeface="Wingdings" panose="05000000000000000000" pitchFamily="2" charset="2"/>
                <a:buChar char="v"/>
                <a:defRPr sz="2500">
                  <a:solidFill>
                    <a:schemeClr val="tx1"/>
                  </a:solidFill>
                  <a:latin typeface="Times New Roman" panose="02020603050405020304" pitchFamily="18" charset="0"/>
                  <a:ea typeface="华文楷体" panose="02010600040101010101" pitchFamily="2" charset="-122"/>
                </a:defRPr>
              </a:lvl1pPr>
              <a:lvl2pPr marL="742950" indent="-285750" algn="just">
                <a:spcBef>
                  <a:spcPct val="20000"/>
                </a:spcBef>
                <a:buClr>
                  <a:schemeClr val="accent1"/>
                </a:buClr>
                <a:buFont typeface="Wingdings" panose="05000000000000000000" pitchFamily="2" charset="2"/>
                <a:buChar char="§"/>
                <a:defRPr sz="2400">
                  <a:solidFill>
                    <a:schemeClr val="tx1"/>
                  </a:solidFill>
                  <a:latin typeface="Times New Roman" panose="02020603050405020304" pitchFamily="18" charset="0"/>
                  <a:ea typeface="华文楷体" panose="02010600040101010101" pitchFamily="2" charset="-122"/>
                </a:defRPr>
              </a:lvl2pPr>
              <a:lvl3pPr marL="1143000" indent="-228600" algn="just">
                <a:spcBef>
                  <a:spcPct val="20000"/>
                </a:spcBef>
                <a:buClr>
                  <a:schemeClr val="tx1"/>
                </a:buClr>
                <a:buChar char="•"/>
                <a:defRPr sz="2200">
                  <a:solidFill>
                    <a:schemeClr val="tx1"/>
                  </a:solidFill>
                  <a:latin typeface="Times New Roman" panose="02020603050405020304" pitchFamily="18" charset="0"/>
                  <a:ea typeface="华文楷体" panose="0201060004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楷体_GB2312" pitchFamily="49" charset="-122"/>
                </a:defRPr>
              </a:lvl4pPr>
              <a:lvl5pPr marL="2057400" indent="-228600">
                <a:spcBef>
                  <a:spcPct val="20000"/>
                </a:spcBef>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9pPr>
            </a:lstStyle>
            <a:p>
              <a:pPr algn="l">
                <a:spcBef>
                  <a:spcPct val="50000"/>
                </a:spcBef>
                <a:buClrTx/>
                <a:buFontTx/>
                <a:buNone/>
              </a:pPr>
              <a:r>
                <a:rPr lang="en-US" altLang="zh-CN" sz="1400" b="1">
                  <a:ea typeface="宋体" panose="02010600030101010101" pitchFamily="2" charset="-122"/>
                </a:rPr>
                <a:t>k</a:t>
              </a:r>
              <a:r>
                <a:rPr lang="zh-CN" altLang="en-US" sz="1400" b="1">
                  <a:ea typeface="宋体" panose="02010600030101010101" pitchFamily="2" charset="-122"/>
                </a:rPr>
                <a:t>最近邻图</a:t>
              </a:r>
              <a:endParaRPr lang="en-US" altLang="zh-CN" sz="1400" b="1">
                <a:ea typeface="宋体" panose="02010600030101010101" pitchFamily="2" charset="-122"/>
              </a:endParaRPr>
            </a:p>
          </p:txBody>
        </p:sp>
      </p:grpSp>
      <p:graphicFrame>
        <p:nvGraphicFramePr>
          <p:cNvPr id="47110" name="Object 20"/>
          <p:cNvGraphicFramePr>
            <a:graphicFrameLocks noChangeAspect="1"/>
          </p:cNvGraphicFramePr>
          <p:nvPr>
            <p:extLst>
              <p:ext uri="{D42A27DB-BD31-4B8C-83A1-F6EECF244321}">
                <p14:modId xmlns:p14="http://schemas.microsoft.com/office/powerpoint/2010/main" val="2001214257"/>
              </p:ext>
            </p:extLst>
          </p:nvPr>
        </p:nvGraphicFramePr>
        <p:xfrm>
          <a:off x="2024064" y="3723722"/>
          <a:ext cx="1149350" cy="450850"/>
        </p:xfrm>
        <a:graphic>
          <a:graphicData uri="http://schemas.openxmlformats.org/presentationml/2006/ole">
            <mc:AlternateContent xmlns:mc="http://schemas.openxmlformats.org/markup-compatibility/2006">
              <mc:Choice xmlns:v="urn:schemas-microsoft-com:vml" Requires="v">
                <p:oleObj spid="_x0000_s240933" name="Equation" r:id="rId6" imgW="799753" imgH="304668" progId="Equation.3">
                  <p:embed/>
                </p:oleObj>
              </mc:Choice>
              <mc:Fallback>
                <p:oleObj name="Equation" r:id="rId6" imgW="799753" imgH="304668" progId="Equation.3">
                  <p:embed/>
                  <p:pic>
                    <p:nvPicPr>
                      <p:cNvPr id="47110" name="Object 2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24064" y="3723722"/>
                        <a:ext cx="1149350" cy="450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kx="-3284103" algn="br" rotWithShape="0">
                                <a:schemeClr val="bg2">
                                  <a:alpha val="50000"/>
                                </a:schemeClr>
                              </a:outerShdw>
                            </a:effectLst>
                          </a14:hiddenEffects>
                        </a:ext>
                      </a:extLst>
                    </p:spPr>
                  </p:pic>
                </p:oleObj>
              </mc:Fallback>
            </mc:AlternateContent>
          </a:graphicData>
        </a:graphic>
      </p:graphicFrame>
      <p:sp>
        <p:nvSpPr>
          <p:cNvPr id="20" name="页脚占位符 1">
            <a:extLst>
              <a:ext uri="{FF2B5EF4-FFF2-40B4-BE49-F238E27FC236}">
                <a16:creationId xmlns:a16="http://schemas.microsoft.com/office/drawing/2014/main" id="{4B83ADF0-032A-4441-9911-CCF2D6C841F4}"/>
              </a:ext>
            </a:extLst>
          </p:cNvPr>
          <p:cNvSpPr txBox="1">
            <a:spLocks/>
          </p:cNvSpPr>
          <p:nvPr/>
        </p:nvSpPr>
        <p:spPr>
          <a:xfrm>
            <a:off x="3962239" y="6286418"/>
            <a:ext cx="4114800" cy="365125"/>
          </a:xfrm>
          <a:prstGeom prst="rect">
            <a:avLst/>
          </a:prstGeom>
        </p:spPr>
        <p:txBody>
          <a:bodyPr vert="horz" lIns="91440" tIns="45720" rIns="91440" bIns="45720" rtlCol="0" anchor="ctr"/>
          <a:lstStyle>
            <a:defPPr>
              <a:defRPr lang="zh-CN"/>
            </a:defPPr>
            <a:lvl1pPr marL="0" algn="ctr" defTabSz="914377" rtl="0" eaLnBrk="1" latinLnBrk="0" hangingPunct="1">
              <a:defRPr sz="1200" kern="1200">
                <a:solidFill>
                  <a:schemeClr val="tx1">
                    <a:tint val="75000"/>
                  </a:schemeClr>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tint val="75000"/>
                  </a:prstClr>
                </a:solidFill>
                <a:effectLst/>
                <a:uLnTx/>
                <a:uFillTx/>
                <a:latin typeface="Calibri" panose="020F0502020204030204"/>
                <a:ea typeface="等线" panose="02010600030101010101" pitchFamily="2" charset="-122"/>
                <a:cs typeface="+mn-cs"/>
              </a:rPr>
              <a:t>人工智能学院           数据挖掘                课程团队</a:t>
            </a: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09786218"/>
      </p:ext>
    </p:extLst>
  </p:cSld>
  <p:clrMapOvr>
    <a:masterClrMapping/>
  </p:clrMapOvr>
  <mc:AlternateContent xmlns:mc="http://schemas.openxmlformats.org/markup-compatibility/2006" xmlns:p14="http://schemas.microsoft.com/office/powerpoint/2010/main">
    <mc:Choice Requires="p14">
      <p:transition p14:dur="0" advTm="52560"/>
    </mc:Choice>
    <mc:Fallback xmlns="">
      <p:transition advTm="52560"/>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2" name="灯片编号占位符 6"/>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just">
              <a:spcBef>
                <a:spcPct val="20000"/>
              </a:spcBef>
              <a:buClr>
                <a:schemeClr val="tx2"/>
              </a:buClr>
              <a:buFont typeface="Wingdings" panose="05000000000000000000" pitchFamily="2" charset="2"/>
              <a:buChar char="v"/>
              <a:defRPr sz="2500">
                <a:solidFill>
                  <a:schemeClr val="tx1"/>
                </a:solidFill>
                <a:latin typeface="Times New Roman" panose="02020603050405020304" pitchFamily="18" charset="0"/>
                <a:ea typeface="华文楷体" panose="02010600040101010101" pitchFamily="2" charset="-122"/>
              </a:defRPr>
            </a:lvl1pPr>
            <a:lvl2pPr marL="742950" indent="-285750" algn="just">
              <a:spcBef>
                <a:spcPct val="20000"/>
              </a:spcBef>
              <a:buClr>
                <a:schemeClr val="accent1"/>
              </a:buClr>
              <a:buFont typeface="Wingdings" panose="05000000000000000000" pitchFamily="2" charset="2"/>
              <a:buChar char="§"/>
              <a:defRPr sz="2400">
                <a:solidFill>
                  <a:schemeClr val="tx1"/>
                </a:solidFill>
                <a:latin typeface="Times New Roman" panose="02020603050405020304" pitchFamily="18" charset="0"/>
                <a:ea typeface="华文楷体" panose="02010600040101010101" pitchFamily="2" charset="-122"/>
              </a:defRPr>
            </a:lvl2pPr>
            <a:lvl3pPr marL="1143000" indent="-228600" algn="just">
              <a:spcBef>
                <a:spcPct val="20000"/>
              </a:spcBef>
              <a:buClr>
                <a:schemeClr val="tx1"/>
              </a:buClr>
              <a:buChar char="•"/>
              <a:defRPr sz="2200">
                <a:solidFill>
                  <a:schemeClr val="tx1"/>
                </a:solidFill>
                <a:latin typeface="Times New Roman" panose="02020603050405020304" pitchFamily="18" charset="0"/>
                <a:ea typeface="华文楷体" panose="0201060004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楷体_GB2312" pitchFamily="49" charset="-122"/>
              </a:defRPr>
            </a:lvl4pPr>
            <a:lvl5pPr marL="2057400" indent="-228600">
              <a:spcBef>
                <a:spcPct val="20000"/>
              </a:spcBef>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9pPr>
          </a:lstStyle>
          <a:p>
            <a:pPr algn="r">
              <a:spcBef>
                <a:spcPct val="0"/>
              </a:spcBef>
              <a:buClrTx/>
              <a:buFontTx/>
              <a:buNone/>
            </a:pPr>
            <a:fld id="{E45DA33D-6AEC-403F-8D81-C70E7342C70F}" type="slidenum">
              <a:rPr lang="zh-CN" altLang="en-US" sz="1400">
                <a:latin typeface="Arial" panose="020B0604020202020204" pitchFamily="34" charset="0"/>
                <a:ea typeface="楷体_GB2312" pitchFamily="49" charset="-122"/>
              </a:rPr>
              <a:pPr algn="r">
                <a:spcBef>
                  <a:spcPct val="0"/>
                </a:spcBef>
                <a:buClrTx/>
                <a:buFontTx/>
                <a:buNone/>
              </a:pPr>
              <a:t>17</a:t>
            </a:fld>
            <a:endParaRPr lang="zh-CN" altLang="en-US" sz="1400">
              <a:latin typeface="Arial" panose="020B0604020202020204" pitchFamily="34" charset="0"/>
              <a:ea typeface="楷体_GB2312" pitchFamily="49" charset="-122"/>
            </a:endParaRPr>
          </a:p>
        </p:txBody>
      </p:sp>
      <p:sp>
        <p:nvSpPr>
          <p:cNvPr id="48130" name="标题 1"/>
          <p:cNvSpPr>
            <a:spLocks noGrp="1" noChangeArrowheads="1"/>
          </p:cNvSpPr>
          <p:nvPr>
            <p:ph type="title"/>
          </p:nvPr>
        </p:nvSpPr>
        <p:spPr/>
        <p:txBody>
          <a:bodyPr>
            <a:normAutofit/>
          </a:bodyPr>
          <a:lstStyle/>
          <a:p>
            <a:pPr eaLnBrk="1" hangingPunct="1"/>
            <a:r>
              <a:rPr lang="en-US" altLang="zh-CN" sz="3600" dirty="0">
                <a:latin typeface="Times New Roman" charset="0"/>
                <a:ea typeface="华文楷体" charset="0"/>
                <a:cs typeface="华文楷体" charset="0"/>
              </a:rPr>
              <a:t>Chameleon: </a:t>
            </a:r>
            <a:r>
              <a:rPr sz="3600" dirty="0" err="1">
                <a:latin typeface="Times New Roman" charset="0"/>
                <a:ea typeface="华文楷体" charset="0"/>
                <a:cs typeface="华文楷体" charset="0"/>
              </a:rPr>
              <a:t>使用动态建模的多阶段层次聚类</a:t>
            </a:r>
            <a:endParaRPr sz="3600" dirty="0">
              <a:latin typeface="Times New Roman" charset="0"/>
              <a:ea typeface="华文楷体" charset="0"/>
              <a:cs typeface="华文楷体" charset="0"/>
            </a:endParaRPr>
          </a:p>
        </p:txBody>
      </p:sp>
      <p:sp>
        <p:nvSpPr>
          <p:cNvPr id="29701" name="内容占位符 259">
            <a:extLst>
              <a:ext uri="{FF2B5EF4-FFF2-40B4-BE49-F238E27FC236}">
                <a16:creationId xmlns:a16="http://schemas.microsoft.com/office/drawing/2014/main" id="{7C0CDB65-4B4A-42EB-9F0C-736973D22499}"/>
              </a:ext>
            </a:extLst>
          </p:cNvPr>
          <p:cNvSpPr>
            <a:spLocks noGrp="1"/>
          </p:cNvSpPr>
          <p:nvPr>
            <p:ph sz="quarter" idx="13"/>
          </p:nvPr>
        </p:nvSpPr>
        <p:spPr/>
        <p:txBody>
          <a:bodyPr/>
          <a:lstStyle/>
          <a:p>
            <a:pPr eaLnBrk="1" hangingPunct="1">
              <a:defRPr/>
            </a:pPr>
            <a:r>
              <a:rPr lang="en-US" altLang="zh-CN" sz="2400" dirty="0" err="1"/>
              <a:t>Chameleon</a:t>
            </a:r>
            <a:r>
              <a:rPr sz="2400" dirty="0" err="1"/>
              <a:t>相似度评定方法：依据</a:t>
            </a:r>
            <a:r>
              <a:rPr sz="2300" dirty="0" err="1"/>
              <a:t>簇</a:t>
            </a:r>
            <a:r>
              <a:rPr lang="en-US" altLang="zh-CN" sz="2300" dirty="0" err="1"/>
              <a:t>C</a:t>
            </a:r>
            <a:r>
              <a:rPr lang="en-US" altLang="zh-CN" sz="2300" baseline="-25000" dirty="0" err="1"/>
              <a:t>i</a:t>
            </a:r>
            <a:r>
              <a:rPr sz="2300" dirty="0" err="1"/>
              <a:t>和</a:t>
            </a:r>
            <a:r>
              <a:rPr lang="en-US" altLang="zh-CN" sz="2300" dirty="0" err="1"/>
              <a:t>C</a:t>
            </a:r>
            <a:r>
              <a:rPr lang="en-US" altLang="zh-CN" sz="2300" baseline="-25000" dirty="0" err="1"/>
              <a:t>j</a:t>
            </a:r>
            <a:r>
              <a:rPr sz="2300" dirty="0" err="1"/>
              <a:t>的相对互连度</a:t>
            </a:r>
            <a:r>
              <a:rPr lang="en-US" altLang="zh-CN" sz="2300" dirty="0" err="1"/>
              <a:t>RI</a:t>
            </a:r>
            <a:r>
              <a:rPr lang="en-US" altLang="zh-CN" sz="2300" dirty="0"/>
              <a:t>(C</a:t>
            </a:r>
            <a:r>
              <a:rPr lang="en-US" altLang="zh-CN" sz="2300" baseline="-25000" dirty="0"/>
              <a:t>i</a:t>
            </a:r>
            <a:r>
              <a:rPr lang="en-US" altLang="zh-CN" sz="2300" dirty="0"/>
              <a:t>, </a:t>
            </a:r>
            <a:r>
              <a:rPr lang="en-US" altLang="zh-CN" sz="2300" dirty="0" err="1"/>
              <a:t>C</a:t>
            </a:r>
            <a:r>
              <a:rPr lang="en-US" altLang="zh-CN" sz="2300" baseline="-25000" dirty="0" err="1"/>
              <a:t>j</a:t>
            </a:r>
            <a:r>
              <a:rPr lang="en-US" altLang="zh-CN" sz="2300" dirty="0"/>
              <a:t>) </a:t>
            </a:r>
            <a:r>
              <a:rPr sz="2300" dirty="0" err="1"/>
              <a:t>和相对接近度</a:t>
            </a:r>
            <a:r>
              <a:rPr lang="en-US" altLang="zh-CN" sz="2300" dirty="0" err="1"/>
              <a:t>RC</a:t>
            </a:r>
            <a:r>
              <a:rPr lang="en-US" altLang="zh-CN" sz="2300" dirty="0"/>
              <a:t>(C</a:t>
            </a:r>
            <a:r>
              <a:rPr lang="en-US" altLang="zh-CN" sz="2300" baseline="-25000" dirty="0"/>
              <a:t>i</a:t>
            </a:r>
            <a:r>
              <a:rPr lang="en-US" altLang="zh-CN" sz="2300" dirty="0"/>
              <a:t>, </a:t>
            </a:r>
            <a:r>
              <a:rPr lang="en-US" altLang="zh-CN" sz="2300" dirty="0" err="1"/>
              <a:t>C</a:t>
            </a:r>
            <a:r>
              <a:rPr lang="en-US" altLang="zh-CN" sz="2300" baseline="-25000" dirty="0" err="1"/>
              <a:t>j</a:t>
            </a:r>
            <a:r>
              <a:rPr lang="en-US" altLang="zh-CN" sz="2300" dirty="0"/>
              <a:t>)</a:t>
            </a:r>
            <a:r>
              <a:rPr sz="2300" dirty="0"/>
              <a:t> </a:t>
            </a:r>
            <a:endParaRPr lang="en-US" altLang="zh-CN" sz="2300" dirty="0"/>
          </a:p>
          <a:p>
            <a:pPr lvl="1" eaLnBrk="1" hangingPunct="1">
              <a:defRPr/>
            </a:pPr>
            <a:endParaRPr lang="en-US" sz="2000" dirty="0"/>
          </a:p>
          <a:p>
            <a:pPr lvl="1" eaLnBrk="1" hangingPunct="1">
              <a:defRPr/>
            </a:pPr>
            <a:r>
              <a:rPr sz="2000" dirty="0" err="1"/>
              <a:t>两个簇</a:t>
            </a:r>
            <a:r>
              <a:rPr lang="en-US" altLang="zh-CN" sz="2000" dirty="0" err="1"/>
              <a:t>C</a:t>
            </a:r>
            <a:r>
              <a:rPr lang="en-US" altLang="zh-CN" sz="2000" baseline="-25000" dirty="0" err="1"/>
              <a:t>i</a:t>
            </a:r>
            <a:r>
              <a:rPr sz="2000" dirty="0" err="1"/>
              <a:t>和</a:t>
            </a:r>
            <a:r>
              <a:rPr lang="en-US" altLang="zh-CN" sz="2000" dirty="0" err="1"/>
              <a:t>C</a:t>
            </a:r>
            <a:r>
              <a:rPr lang="en-US" altLang="zh-CN" sz="2000" baseline="-25000" dirty="0" err="1"/>
              <a:t>j</a:t>
            </a:r>
            <a:r>
              <a:rPr sz="2000" dirty="0" err="1"/>
              <a:t>之间的</a:t>
            </a:r>
            <a:r>
              <a:rPr sz="2000" b="1" dirty="0" err="1">
                <a:solidFill>
                  <a:srgbClr val="FF0000"/>
                </a:solidFill>
              </a:rPr>
              <a:t>相对互连度</a:t>
            </a:r>
            <a:r>
              <a:rPr sz="2000" dirty="0"/>
              <a:t>：</a:t>
            </a:r>
            <a:endParaRPr lang="en-US" altLang="zh-CN" sz="2000" dirty="0"/>
          </a:p>
          <a:p>
            <a:pPr lvl="1" eaLnBrk="1" hangingPunct="1">
              <a:buFont typeface="Wingdings" panose="05000000000000000000" pitchFamily="2" charset="2"/>
              <a:buNone/>
              <a:defRPr/>
            </a:pPr>
            <a:endParaRPr lang="en-US" altLang="zh-CN" sz="2000" dirty="0"/>
          </a:p>
          <a:p>
            <a:pPr lvl="1" eaLnBrk="1" hangingPunct="1">
              <a:buFont typeface="Wingdings" panose="05000000000000000000" pitchFamily="2" charset="2"/>
              <a:buNone/>
              <a:defRPr/>
            </a:pPr>
            <a:endParaRPr lang="en-US" altLang="zh-CN" sz="2000" dirty="0"/>
          </a:p>
          <a:p>
            <a:pPr lvl="1">
              <a:lnSpc>
                <a:spcPts val="2600"/>
              </a:lnSpc>
              <a:buNone/>
              <a:defRPr/>
            </a:pPr>
            <a:r>
              <a:rPr sz="2000" dirty="0"/>
              <a:t>    </a:t>
            </a:r>
          </a:p>
          <a:p>
            <a:pPr lvl="1" eaLnBrk="1" hangingPunct="1">
              <a:defRPr/>
            </a:pPr>
            <a:r>
              <a:rPr sz="2000" dirty="0" err="1"/>
              <a:t>两个簇</a:t>
            </a:r>
            <a:r>
              <a:rPr lang="en-US" altLang="zh-CN" sz="2000" dirty="0" err="1"/>
              <a:t>C</a:t>
            </a:r>
            <a:r>
              <a:rPr lang="en-US" altLang="zh-CN" sz="2000" baseline="-25000" dirty="0" err="1"/>
              <a:t>i</a:t>
            </a:r>
            <a:r>
              <a:rPr sz="2000" dirty="0" err="1"/>
              <a:t>和</a:t>
            </a:r>
            <a:r>
              <a:rPr lang="en-US" altLang="zh-CN" sz="2000" dirty="0" err="1"/>
              <a:t>C</a:t>
            </a:r>
            <a:r>
              <a:rPr lang="en-US" altLang="zh-CN" sz="2000" baseline="-25000" dirty="0" err="1"/>
              <a:t>j</a:t>
            </a:r>
            <a:r>
              <a:rPr sz="2000" dirty="0" err="1"/>
              <a:t>之间的</a:t>
            </a:r>
            <a:r>
              <a:rPr sz="2000" b="1" dirty="0" err="1">
                <a:solidFill>
                  <a:srgbClr val="FF0000"/>
                </a:solidFill>
              </a:rPr>
              <a:t>相对接近度</a:t>
            </a:r>
            <a:r>
              <a:rPr sz="2000" dirty="0"/>
              <a:t>：</a:t>
            </a:r>
          </a:p>
        </p:txBody>
      </p:sp>
      <p:graphicFrame>
        <p:nvGraphicFramePr>
          <p:cNvPr id="48133" name="Object 1"/>
          <p:cNvGraphicFramePr>
            <a:graphicFrameLocks noChangeAspect="1"/>
          </p:cNvGraphicFramePr>
          <p:nvPr>
            <p:extLst>
              <p:ext uri="{D42A27DB-BD31-4B8C-83A1-F6EECF244321}">
                <p14:modId xmlns:p14="http://schemas.microsoft.com/office/powerpoint/2010/main" val="597391495"/>
              </p:ext>
            </p:extLst>
          </p:nvPr>
        </p:nvGraphicFramePr>
        <p:xfrm>
          <a:off x="3962239" y="2886537"/>
          <a:ext cx="4980075" cy="1247154"/>
        </p:xfrm>
        <a:graphic>
          <a:graphicData uri="http://schemas.openxmlformats.org/presentationml/2006/ole">
            <mc:AlternateContent xmlns:mc="http://schemas.openxmlformats.org/markup-compatibility/2006">
              <mc:Choice xmlns:v="urn:schemas-microsoft-com:vml" Requires="v">
                <p:oleObj spid="_x0000_s242248" name="Equation" r:id="rId3" imgW="1955800" imgH="622300" progId="Equation.3">
                  <p:embed/>
                </p:oleObj>
              </mc:Choice>
              <mc:Fallback>
                <p:oleObj name="Equation" r:id="rId3" imgW="1955800" imgH="622300" progId="Equation.3">
                  <p:embed/>
                  <p:pic>
                    <p:nvPicPr>
                      <p:cNvPr id="48133"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62239" y="2886537"/>
                        <a:ext cx="4980075" cy="1247154"/>
                      </a:xfrm>
                      <a:prstGeom prst="rect">
                        <a:avLst/>
                      </a:prstGeom>
                      <a:noFill/>
                      <a:ln>
                        <a:noFill/>
                      </a:ln>
                      <a:effectLst/>
                      <a:extLst/>
                    </p:spPr>
                  </p:pic>
                </p:oleObj>
              </mc:Fallback>
            </mc:AlternateContent>
          </a:graphicData>
        </a:graphic>
      </p:graphicFrame>
      <p:graphicFrame>
        <p:nvGraphicFramePr>
          <p:cNvPr id="48134" name="Object 2"/>
          <p:cNvGraphicFramePr>
            <a:graphicFrameLocks noChangeAspect="1"/>
          </p:cNvGraphicFramePr>
          <p:nvPr>
            <p:extLst>
              <p:ext uri="{D42A27DB-BD31-4B8C-83A1-F6EECF244321}">
                <p14:modId xmlns:p14="http://schemas.microsoft.com/office/powerpoint/2010/main" val="211036111"/>
              </p:ext>
            </p:extLst>
          </p:nvPr>
        </p:nvGraphicFramePr>
        <p:xfrm>
          <a:off x="3395262" y="4440213"/>
          <a:ext cx="7061229" cy="1496141"/>
        </p:xfrm>
        <a:graphic>
          <a:graphicData uri="http://schemas.openxmlformats.org/presentationml/2006/ole">
            <mc:AlternateContent xmlns:mc="http://schemas.openxmlformats.org/markup-compatibility/2006">
              <mc:Choice xmlns:v="urn:schemas-microsoft-com:vml" Requires="v">
                <p:oleObj spid="_x0000_s242249" name="Equation" r:id="rId5" imgW="2794000" imgH="825500" progId="Equation.3">
                  <p:embed/>
                </p:oleObj>
              </mc:Choice>
              <mc:Fallback>
                <p:oleObj name="Equation" r:id="rId5" imgW="2794000" imgH="825500" progId="Equation.3">
                  <p:embed/>
                  <p:pic>
                    <p:nvPicPr>
                      <p:cNvPr id="48134" name="Object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95262" y="4440213"/>
                        <a:ext cx="7061229" cy="1496141"/>
                      </a:xfrm>
                      <a:prstGeom prst="rect">
                        <a:avLst/>
                      </a:prstGeom>
                      <a:noFill/>
                      <a:ln>
                        <a:noFill/>
                      </a:ln>
                      <a:effectLst/>
                      <a:extLst/>
                    </p:spPr>
                  </p:pic>
                </p:oleObj>
              </mc:Fallback>
            </mc:AlternateContent>
          </a:graphicData>
        </a:graphic>
      </p:graphicFrame>
      <p:sp>
        <p:nvSpPr>
          <p:cNvPr id="7" name="页脚占位符 1">
            <a:extLst>
              <a:ext uri="{FF2B5EF4-FFF2-40B4-BE49-F238E27FC236}">
                <a16:creationId xmlns:a16="http://schemas.microsoft.com/office/drawing/2014/main" id="{4B83ADF0-032A-4441-9911-CCF2D6C841F4}"/>
              </a:ext>
            </a:extLst>
          </p:cNvPr>
          <p:cNvSpPr txBox="1">
            <a:spLocks/>
          </p:cNvSpPr>
          <p:nvPr/>
        </p:nvSpPr>
        <p:spPr>
          <a:xfrm>
            <a:off x="3962239" y="6286418"/>
            <a:ext cx="4114800" cy="365125"/>
          </a:xfrm>
          <a:prstGeom prst="rect">
            <a:avLst/>
          </a:prstGeom>
        </p:spPr>
        <p:txBody>
          <a:bodyPr vert="horz" lIns="91440" tIns="45720" rIns="91440" bIns="45720" rtlCol="0" anchor="ctr"/>
          <a:lstStyle>
            <a:defPPr>
              <a:defRPr lang="zh-CN"/>
            </a:defPPr>
            <a:lvl1pPr marL="0" algn="ctr" defTabSz="914377" rtl="0" eaLnBrk="1" latinLnBrk="0" hangingPunct="1">
              <a:defRPr sz="1200" kern="1200">
                <a:solidFill>
                  <a:schemeClr val="tx1">
                    <a:tint val="75000"/>
                  </a:schemeClr>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tint val="75000"/>
                  </a:prstClr>
                </a:solidFill>
                <a:effectLst/>
                <a:uLnTx/>
                <a:uFillTx/>
                <a:latin typeface="Calibri" panose="020F0502020204030204"/>
                <a:ea typeface="等线" panose="02010600030101010101" pitchFamily="2" charset="-122"/>
                <a:cs typeface="+mn-cs"/>
              </a:rPr>
              <a:t>人工智能学院           数据挖掘                课程团队</a:t>
            </a: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3149269"/>
      </p:ext>
    </p:extLst>
  </p:cSld>
  <p:clrMapOvr>
    <a:masterClrMapping/>
  </p:clrMapOvr>
  <mc:AlternateContent xmlns:mc="http://schemas.openxmlformats.org/markup-compatibility/2006" xmlns:p14="http://schemas.microsoft.com/office/powerpoint/2010/main">
    <mc:Choice Requires="p14">
      <p:transition p14:dur="0" advTm="111781"/>
    </mc:Choice>
    <mc:Fallback xmlns="">
      <p:transition advTm="111781"/>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矩形 35"/>
          <p:cNvSpPr/>
          <p:nvPr/>
        </p:nvSpPr>
        <p:spPr>
          <a:xfrm>
            <a:off x="0" y="0"/>
            <a:ext cx="2601752" cy="6858000"/>
          </a:xfrm>
          <a:prstGeom prst="rect">
            <a:avLst/>
          </a:prstGeom>
          <a:solidFill>
            <a:srgbClr val="44669E"/>
          </a:solidFill>
          <a:ln>
            <a:noFill/>
          </a:ln>
          <a:effectLst>
            <a:outerShdw blurRad="50800" dist="38100" dir="2700000" algn="tl" rotWithShape="0">
              <a:prstClr val="black">
                <a:alpha val="40000"/>
              </a:prstClr>
            </a:outerShdw>
          </a:effectLst>
          <a:scene3d>
            <a:camera prst="orthographicFront"/>
            <a:lightRig rig="threePt" dir="t"/>
          </a:scene3d>
          <a:sp3d/>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68564" tIns="34282" rIns="68564" bIns="34282" numCol="1" spcCol="0" rtlCol="0" fromWordArt="0" anchor="ctr" anchorCtr="0" forceAA="0" compatLnSpc="1">
            <a:prstTxWarp prst="textNoShape">
              <a:avLst/>
            </a:prstTxWarp>
            <a:noAutofit/>
          </a:bodyPr>
          <a:lstStyle/>
          <a:p>
            <a:pPr algn="ctr"/>
            <a:endParaRPr lang="zh-CN" altLang="en-US" sz="1350"/>
          </a:p>
        </p:txBody>
      </p:sp>
      <p:sp>
        <p:nvSpPr>
          <p:cNvPr id="37" name="TextBox 36"/>
          <p:cNvSpPr txBox="1"/>
          <p:nvPr/>
        </p:nvSpPr>
        <p:spPr>
          <a:xfrm>
            <a:off x="248002" y="2912565"/>
            <a:ext cx="2105747" cy="646201"/>
          </a:xfrm>
          <a:prstGeom prst="rect">
            <a:avLst/>
          </a:prstGeom>
          <a:noFill/>
        </p:spPr>
        <p:txBody>
          <a:bodyPr wrap="square" lIns="91440" tIns="45719" rIns="91440" bIns="45719">
            <a:spAutoFit/>
          </a:bodyPr>
          <a:lstStyle/>
          <a:p>
            <a:pPr algn="ctr">
              <a:defRPr/>
            </a:pPr>
            <a:r>
              <a:rPr lang="en-US" altLang="zh-CN" sz="3599" b="1" spc="150" dirty="0">
                <a:solidFill>
                  <a:schemeClr val="bg1"/>
                </a:solidFill>
                <a:latin typeface="微软雅黑" pitchFamily="34" charset="-122"/>
                <a:ea typeface="微软雅黑" pitchFamily="34" charset="-122"/>
              </a:rPr>
              <a:t>Outline</a:t>
            </a:r>
            <a:endParaRPr lang="zh-CN" altLang="en-US" sz="2399" b="1">
              <a:solidFill>
                <a:schemeClr val="bg1"/>
              </a:solidFill>
              <a:latin typeface="微软雅黑" pitchFamily="34" charset="-122"/>
              <a:ea typeface="微软雅黑" pitchFamily="34" charset="-122"/>
            </a:endParaRPr>
          </a:p>
        </p:txBody>
      </p:sp>
      <p:sp>
        <p:nvSpPr>
          <p:cNvPr id="16" name="圆角矩形 15"/>
          <p:cNvSpPr/>
          <p:nvPr/>
        </p:nvSpPr>
        <p:spPr>
          <a:xfrm>
            <a:off x="3690938" y="669846"/>
            <a:ext cx="479252" cy="688278"/>
          </a:xfrm>
          <a:prstGeom prst="roundRect">
            <a:avLst/>
          </a:prstGeom>
          <a:solidFill>
            <a:schemeClr val="bg2">
              <a:lumMod val="9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9" tIns="45725" rIns="91449" bIns="45725" anchor="ctr"/>
          <a:lstStyle/>
          <a:p>
            <a:pPr algn="ctr">
              <a:defRPr/>
            </a:pPr>
            <a:r>
              <a:rPr lang="en-US" altLang="zh-CN" sz="2699" dirty="0">
                <a:latin typeface="+mj-lt"/>
                <a:ea typeface="Arial Unicode MS" panose="020B0604020202020204" pitchFamily="34" charset="-122"/>
                <a:cs typeface="Arial Unicode MS" panose="020B0604020202020204" pitchFamily="34" charset="-122"/>
              </a:rPr>
              <a:t>1</a:t>
            </a:r>
            <a:endParaRPr lang="zh-CN" altLang="en-US" sz="2699">
              <a:latin typeface="+mj-lt"/>
              <a:ea typeface="Arial Unicode MS" panose="020B0604020202020204" pitchFamily="34" charset="-122"/>
              <a:cs typeface="Arial Unicode MS" panose="020B0604020202020204" pitchFamily="34" charset="-122"/>
            </a:endParaRPr>
          </a:p>
        </p:txBody>
      </p:sp>
      <p:grpSp>
        <p:nvGrpSpPr>
          <p:cNvPr id="17" name="组合 16"/>
          <p:cNvGrpSpPr/>
          <p:nvPr/>
        </p:nvGrpSpPr>
        <p:grpSpPr>
          <a:xfrm>
            <a:off x="4514580" y="669846"/>
            <a:ext cx="6491791" cy="688278"/>
            <a:chOff x="6339097" y="1573726"/>
            <a:chExt cx="3744416" cy="511504"/>
          </a:xfrm>
          <a:solidFill>
            <a:schemeClr val="bg2">
              <a:lumMod val="90000"/>
            </a:schemeClr>
          </a:solidFill>
        </p:grpSpPr>
        <p:sp>
          <p:nvSpPr>
            <p:cNvPr id="18" name="圆角矩形 17"/>
            <p:cNvSpPr/>
            <p:nvPr/>
          </p:nvSpPr>
          <p:spPr>
            <a:xfrm>
              <a:off x="6339097" y="1573726"/>
              <a:ext cx="3744416" cy="511504"/>
            </a:xfrm>
            <a:prstGeom prst="roundRect">
              <a:avLst/>
            </a:prstGeom>
            <a:grp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9" tIns="45725" rIns="91449" bIns="45725" anchor="ctr"/>
            <a:lstStyle/>
            <a:p>
              <a:pPr algn="ctr">
                <a:defRPr/>
              </a:pPr>
              <a:endParaRPr lang="zh-CN" altLang="en-US" sz="2000">
                <a:latin typeface="+mj-lt"/>
                <a:ea typeface="Arial Unicode MS" panose="020B0604020202020204" pitchFamily="34" charset="-122"/>
                <a:cs typeface="Arial Unicode MS" panose="020B0604020202020204" pitchFamily="34" charset="-122"/>
              </a:endParaRPr>
            </a:p>
          </p:txBody>
        </p:sp>
        <p:sp>
          <p:nvSpPr>
            <p:cNvPr id="19" name="矩形 18"/>
            <p:cNvSpPr/>
            <p:nvPr/>
          </p:nvSpPr>
          <p:spPr>
            <a:xfrm>
              <a:off x="6551048" y="1614820"/>
              <a:ext cx="2653074" cy="388846"/>
            </a:xfrm>
            <a:prstGeom prst="rect">
              <a:avLst/>
            </a:prstGeom>
            <a:grpFill/>
          </p:spPr>
          <p:txBody>
            <a:bodyPr wrap="square" lIns="91449" tIns="45725" rIns="91449" bIns="45725">
              <a:spAutoFit/>
            </a:bodyPr>
            <a:lstStyle/>
            <a:p>
              <a:pPr>
                <a:defRPr/>
              </a:pPr>
              <a:r>
                <a:rPr lang="zh-CN" altLang="en-US" sz="2800" b="1" kern="10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什么是聚类分析</a:t>
              </a:r>
            </a:p>
          </p:txBody>
        </p:sp>
      </p:grpSp>
      <p:sp>
        <p:nvSpPr>
          <p:cNvPr id="20" name="圆角矩形 19"/>
          <p:cNvSpPr/>
          <p:nvPr/>
        </p:nvSpPr>
        <p:spPr>
          <a:xfrm>
            <a:off x="3690938" y="1633626"/>
            <a:ext cx="479252" cy="688278"/>
          </a:xfrm>
          <a:prstGeom prst="roundRect">
            <a:avLst/>
          </a:prstGeom>
          <a:solidFill>
            <a:schemeClr val="bg2">
              <a:lumMod val="9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9" tIns="45725" rIns="91449" bIns="45725" anchor="ctr"/>
          <a:lstStyle/>
          <a:p>
            <a:pPr algn="ctr">
              <a:defRPr/>
            </a:pPr>
            <a:r>
              <a:rPr lang="en-US" altLang="zh-CN" sz="2699" dirty="0">
                <a:latin typeface="+mj-lt"/>
                <a:ea typeface="Arial Unicode MS" panose="020B0604020202020204" pitchFamily="34" charset="-122"/>
                <a:cs typeface="Arial Unicode MS" panose="020B0604020202020204" pitchFamily="34" charset="-122"/>
              </a:rPr>
              <a:t>2</a:t>
            </a:r>
            <a:endParaRPr lang="zh-CN" altLang="en-US" sz="2699">
              <a:latin typeface="+mj-lt"/>
              <a:ea typeface="Arial Unicode MS" panose="020B0604020202020204" pitchFamily="34" charset="-122"/>
              <a:cs typeface="Arial Unicode MS" panose="020B0604020202020204" pitchFamily="34" charset="-122"/>
            </a:endParaRPr>
          </a:p>
        </p:txBody>
      </p:sp>
      <p:grpSp>
        <p:nvGrpSpPr>
          <p:cNvPr id="21" name="组合 20"/>
          <p:cNvGrpSpPr/>
          <p:nvPr/>
        </p:nvGrpSpPr>
        <p:grpSpPr>
          <a:xfrm>
            <a:off x="4492266" y="1633626"/>
            <a:ext cx="6491791" cy="688278"/>
            <a:chOff x="6315199" y="2410178"/>
            <a:chExt cx="3744416" cy="511504"/>
          </a:xfrm>
          <a:solidFill>
            <a:schemeClr val="bg2">
              <a:lumMod val="90000"/>
            </a:schemeClr>
          </a:solidFill>
        </p:grpSpPr>
        <p:sp>
          <p:nvSpPr>
            <p:cNvPr id="22" name="圆角矩形 21"/>
            <p:cNvSpPr/>
            <p:nvPr/>
          </p:nvSpPr>
          <p:spPr>
            <a:xfrm>
              <a:off x="6315199" y="2410178"/>
              <a:ext cx="3744416" cy="511504"/>
            </a:xfrm>
            <a:prstGeom prst="roundRect">
              <a:avLst/>
            </a:prstGeom>
            <a:grp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9" tIns="45725" rIns="91449" bIns="45725" anchor="ctr"/>
            <a:lstStyle/>
            <a:p>
              <a:pPr algn="ctr">
                <a:defRPr/>
              </a:pPr>
              <a:endParaRPr lang="zh-CN" altLang="en-US" sz="2000">
                <a:latin typeface="+mj-lt"/>
                <a:ea typeface="Arial Unicode MS" panose="020B0604020202020204" pitchFamily="34" charset="-122"/>
                <a:cs typeface="Arial Unicode MS" panose="020B0604020202020204" pitchFamily="34" charset="-122"/>
              </a:endParaRPr>
            </a:p>
          </p:txBody>
        </p:sp>
        <p:sp>
          <p:nvSpPr>
            <p:cNvPr id="23" name="矩形 22"/>
            <p:cNvSpPr/>
            <p:nvPr/>
          </p:nvSpPr>
          <p:spPr>
            <a:xfrm>
              <a:off x="6547172" y="2450467"/>
              <a:ext cx="3389370" cy="388846"/>
            </a:xfrm>
            <a:prstGeom prst="rect">
              <a:avLst/>
            </a:prstGeom>
            <a:grpFill/>
          </p:spPr>
          <p:txBody>
            <a:bodyPr wrap="square" lIns="91449" tIns="45725" rIns="91449" bIns="45725">
              <a:spAutoFit/>
            </a:bodyPr>
            <a:lstStyle/>
            <a:p>
              <a:pPr>
                <a:defRPr/>
              </a:pPr>
              <a:r>
                <a:rPr lang="zh-CN" altLang="en-US" sz="2800" b="1" kern="10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主要聚类方法的分类</a:t>
              </a:r>
            </a:p>
          </p:txBody>
        </p:sp>
      </p:grpSp>
      <p:sp>
        <p:nvSpPr>
          <p:cNvPr id="24" name="圆角矩形 23"/>
          <p:cNvSpPr/>
          <p:nvPr/>
        </p:nvSpPr>
        <p:spPr>
          <a:xfrm>
            <a:off x="3690938" y="2597406"/>
            <a:ext cx="479252" cy="688278"/>
          </a:xfrm>
          <a:prstGeom prst="roundRect">
            <a:avLst/>
          </a:prstGeom>
          <a:solidFill>
            <a:schemeClr val="bg2">
              <a:lumMod val="9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9" tIns="45725" rIns="91449" bIns="45725" anchor="ctr"/>
          <a:lstStyle/>
          <a:p>
            <a:pPr algn="ctr">
              <a:defRPr/>
            </a:pPr>
            <a:r>
              <a:rPr lang="en-US" altLang="zh-CN" sz="2699" dirty="0">
                <a:latin typeface="+mj-lt"/>
                <a:ea typeface="Arial Unicode MS" panose="020B0604020202020204" pitchFamily="34" charset="-122"/>
                <a:cs typeface="Arial Unicode MS" panose="020B0604020202020204" pitchFamily="34" charset="-122"/>
              </a:rPr>
              <a:t>3</a:t>
            </a:r>
            <a:endParaRPr lang="zh-CN" altLang="en-US" sz="2699" dirty="0">
              <a:latin typeface="+mj-lt"/>
              <a:ea typeface="Arial Unicode MS" panose="020B0604020202020204" pitchFamily="34" charset="-122"/>
              <a:cs typeface="Arial Unicode MS" panose="020B0604020202020204" pitchFamily="34" charset="-122"/>
            </a:endParaRPr>
          </a:p>
        </p:txBody>
      </p:sp>
      <p:grpSp>
        <p:nvGrpSpPr>
          <p:cNvPr id="25" name="组合 24"/>
          <p:cNvGrpSpPr/>
          <p:nvPr/>
        </p:nvGrpSpPr>
        <p:grpSpPr>
          <a:xfrm>
            <a:off x="4514580" y="2597406"/>
            <a:ext cx="6491791" cy="688278"/>
            <a:chOff x="6339097" y="3296031"/>
            <a:chExt cx="3744416" cy="511504"/>
          </a:xfrm>
          <a:solidFill>
            <a:schemeClr val="bg2">
              <a:lumMod val="90000"/>
            </a:schemeClr>
          </a:solidFill>
        </p:grpSpPr>
        <p:sp>
          <p:nvSpPr>
            <p:cNvPr id="26" name="圆角矩形 25"/>
            <p:cNvSpPr/>
            <p:nvPr/>
          </p:nvSpPr>
          <p:spPr>
            <a:xfrm>
              <a:off x="6339097" y="3296031"/>
              <a:ext cx="3744416" cy="511504"/>
            </a:xfrm>
            <a:prstGeom prst="roundRect">
              <a:avLst/>
            </a:prstGeom>
            <a:grp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9" tIns="45725" rIns="91449" bIns="45725" anchor="ctr"/>
            <a:lstStyle/>
            <a:p>
              <a:pPr algn="ctr">
                <a:defRPr/>
              </a:pPr>
              <a:endParaRPr lang="zh-CN" altLang="en-US" sz="2000">
                <a:latin typeface="+mj-lt"/>
                <a:ea typeface="Arial Unicode MS" panose="020B0604020202020204" pitchFamily="34" charset="-122"/>
                <a:cs typeface="Arial Unicode MS" panose="020B0604020202020204" pitchFamily="34" charset="-122"/>
              </a:endParaRPr>
            </a:p>
          </p:txBody>
        </p:sp>
        <p:sp>
          <p:nvSpPr>
            <p:cNvPr id="27" name="矩形 26"/>
            <p:cNvSpPr/>
            <p:nvPr/>
          </p:nvSpPr>
          <p:spPr>
            <a:xfrm>
              <a:off x="6551048" y="3336319"/>
              <a:ext cx="3389370" cy="388846"/>
            </a:xfrm>
            <a:prstGeom prst="rect">
              <a:avLst/>
            </a:prstGeom>
            <a:grpFill/>
          </p:spPr>
          <p:txBody>
            <a:bodyPr wrap="square" lIns="91449" tIns="45725" rIns="91449" bIns="45725">
              <a:spAutoFit/>
            </a:bodyPr>
            <a:lstStyle/>
            <a:p>
              <a:pPr>
                <a:defRPr/>
              </a:pPr>
              <a:r>
                <a:rPr lang="zh-CN" altLang="en-US" sz="2800" b="1" kern="10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划分方法</a:t>
              </a:r>
            </a:p>
          </p:txBody>
        </p:sp>
      </p:grpSp>
      <p:sp>
        <p:nvSpPr>
          <p:cNvPr id="38" name="圆角矩形 37"/>
          <p:cNvSpPr/>
          <p:nvPr/>
        </p:nvSpPr>
        <p:spPr>
          <a:xfrm>
            <a:off x="3690938" y="3561186"/>
            <a:ext cx="479252" cy="688278"/>
          </a:xfrm>
          <a:prstGeom prst="roundRect">
            <a:avLst/>
          </a:prstGeom>
          <a:solidFill>
            <a:schemeClr val="bg2">
              <a:lumMod val="9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9" tIns="45725" rIns="91449" bIns="45725" anchor="ctr"/>
          <a:lstStyle/>
          <a:p>
            <a:pPr algn="ctr">
              <a:defRPr/>
            </a:pPr>
            <a:r>
              <a:rPr lang="en-US" altLang="zh-CN" sz="2699" dirty="0">
                <a:latin typeface="+mj-lt"/>
                <a:ea typeface="Arial Unicode MS" panose="020B0604020202020204" pitchFamily="34" charset="-122"/>
                <a:cs typeface="Arial Unicode MS" panose="020B0604020202020204" pitchFamily="34" charset="-122"/>
              </a:rPr>
              <a:t>4</a:t>
            </a:r>
            <a:endParaRPr lang="zh-CN" altLang="en-US" sz="2699">
              <a:latin typeface="+mj-lt"/>
              <a:ea typeface="Arial Unicode MS" panose="020B0604020202020204" pitchFamily="34" charset="-122"/>
              <a:cs typeface="Arial Unicode MS" panose="020B0604020202020204" pitchFamily="34" charset="-122"/>
            </a:endParaRPr>
          </a:p>
        </p:txBody>
      </p:sp>
      <p:grpSp>
        <p:nvGrpSpPr>
          <p:cNvPr id="43" name="组合 24"/>
          <p:cNvGrpSpPr/>
          <p:nvPr/>
        </p:nvGrpSpPr>
        <p:grpSpPr>
          <a:xfrm>
            <a:off x="4514580" y="3561186"/>
            <a:ext cx="6491791" cy="688278"/>
            <a:chOff x="6339097" y="3296031"/>
            <a:chExt cx="3744416" cy="511504"/>
          </a:xfrm>
          <a:solidFill>
            <a:schemeClr val="bg2">
              <a:lumMod val="90000"/>
            </a:schemeClr>
          </a:solidFill>
        </p:grpSpPr>
        <p:sp>
          <p:nvSpPr>
            <p:cNvPr id="44" name="圆角矩形 43"/>
            <p:cNvSpPr/>
            <p:nvPr/>
          </p:nvSpPr>
          <p:spPr>
            <a:xfrm>
              <a:off x="6339097" y="3296031"/>
              <a:ext cx="3744416" cy="511504"/>
            </a:xfrm>
            <a:prstGeom prst="roundRect">
              <a:avLst/>
            </a:prstGeom>
            <a:grp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9" tIns="45725" rIns="91449" bIns="45725" anchor="ctr"/>
            <a:lstStyle/>
            <a:p>
              <a:pPr algn="ctr">
                <a:defRPr/>
              </a:pPr>
              <a:endParaRPr lang="zh-CN" altLang="en-US" sz="2000">
                <a:latin typeface="+mj-lt"/>
                <a:ea typeface="Arial Unicode MS" panose="020B0604020202020204" pitchFamily="34" charset="-122"/>
                <a:cs typeface="Arial Unicode MS" panose="020B0604020202020204" pitchFamily="34" charset="-122"/>
              </a:endParaRPr>
            </a:p>
          </p:txBody>
        </p:sp>
        <p:sp>
          <p:nvSpPr>
            <p:cNvPr id="45" name="矩形 44"/>
            <p:cNvSpPr/>
            <p:nvPr/>
          </p:nvSpPr>
          <p:spPr>
            <a:xfrm>
              <a:off x="6551048" y="3336319"/>
              <a:ext cx="3389370" cy="388846"/>
            </a:xfrm>
            <a:prstGeom prst="rect">
              <a:avLst/>
            </a:prstGeom>
            <a:grpFill/>
          </p:spPr>
          <p:txBody>
            <a:bodyPr wrap="square" lIns="91449" tIns="45725" rIns="91449" bIns="45725">
              <a:spAutoFit/>
            </a:bodyPr>
            <a:lstStyle/>
            <a:p>
              <a:pPr>
                <a:defRPr/>
              </a:pPr>
              <a:r>
                <a:rPr lang="zh-CN" altLang="en-US" sz="2800" b="1" kern="10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层次方法</a:t>
              </a:r>
            </a:p>
          </p:txBody>
        </p:sp>
      </p:grpSp>
      <p:sp>
        <p:nvSpPr>
          <p:cNvPr id="28" name="圆角矩形 27">
            <a:extLst>
              <a:ext uri="{FF2B5EF4-FFF2-40B4-BE49-F238E27FC236}">
                <a16:creationId xmlns:a16="http://schemas.microsoft.com/office/drawing/2014/main" id="{2127B953-F3E1-9744-AB0A-1F548300CA90}"/>
              </a:ext>
            </a:extLst>
          </p:cNvPr>
          <p:cNvSpPr/>
          <p:nvPr/>
        </p:nvSpPr>
        <p:spPr>
          <a:xfrm>
            <a:off x="3690938" y="4524966"/>
            <a:ext cx="479252" cy="688278"/>
          </a:xfrm>
          <a:prstGeom prst="roundRect">
            <a:avLst/>
          </a:prstGeom>
          <a:solidFill>
            <a:srgbClr val="7030A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9" tIns="45725" rIns="91449" bIns="45725" anchor="ctr"/>
          <a:lstStyle/>
          <a:p>
            <a:pPr algn="ctr">
              <a:defRPr/>
            </a:pPr>
            <a:r>
              <a:rPr lang="en-US" altLang="zh-CN" sz="2699" dirty="0">
                <a:latin typeface="+mj-lt"/>
                <a:ea typeface="Arial Unicode MS" panose="020B0604020202020204" pitchFamily="34" charset="-122"/>
                <a:cs typeface="Arial Unicode MS" panose="020B0604020202020204" pitchFamily="34" charset="-122"/>
              </a:rPr>
              <a:t>5</a:t>
            </a:r>
            <a:endParaRPr lang="zh-CN" altLang="en-US" sz="2699">
              <a:latin typeface="+mj-lt"/>
              <a:ea typeface="Arial Unicode MS" panose="020B0604020202020204" pitchFamily="34" charset="-122"/>
              <a:cs typeface="Arial Unicode MS" panose="020B0604020202020204" pitchFamily="34" charset="-122"/>
            </a:endParaRPr>
          </a:p>
        </p:txBody>
      </p:sp>
      <p:grpSp>
        <p:nvGrpSpPr>
          <p:cNvPr id="29" name="组合 24">
            <a:extLst>
              <a:ext uri="{FF2B5EF4-FFF2-40B4-BE49-F238E27FC236}">
                <a16:creationId xmlns:a16="http://schemas.microsoft.com/office/drawing/2014/main" id="{F1A7B4DE-03FF-E04B-938E-4CE3B906EFCE}"/>
              </a:ext>
            </a:extLst>
          </p:cNvPr>
          <p:cNvGrpSpPr/>
          <p:nvPr/>
        </p:nvGrpSpPr>
        <p:grpSpPr>
          <a:xfrm>
            <a:off x="4514580" y="4524966"/>
            <a:ext cx="6491791" cy="688278"/>
            <a:chOff x="6339097" y="3296031"/>
            <a:chExt cx="3744416" cy="511504"/>
          </a:xfrm>
          <a:solidFill>
            <a:srgbClr val="7030A0"/>
          </a:solidFill>
        </p:grpSpPr>
        <p:sp>
          <p:nvSpPr>
            <p:cNvPr id="30" name="圆角矩形 29">
              <a:extLst>
                <a:ext uri="{FF2B5EF4-FFF2-40B4-BE49-F238E27FC236}">
                  <a16:creationId xmlns:a16="http://schemas.microsoft.com/office/drawing/2014/main" id="{A81C63FE-06C8-3A42-93F6-44C4F9B8F4B7}"/>
                </a:ext>
              </a:extLst>
            </p:cNvPr>
            <p:cNvSpPr/>
            <p:nvPr/>
          </p:nvSpPr>
          <p:spPr>
            <a:xfrm>
              <a:off x="6339097" y="3296031"/>
              <a:ext cx="3744416" cy="511504"/>
            </a:xfrm>
            <a:prstGeom prst="roundRect">
              <a:avLst/>
            </a:prstGeom>
            <a:grp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9" tIns="45725" rIns="91449" bIns="45725" anchor="ctr"/>
            <a:lstStyle/>
            <a:p>
              <a:pPr algn="ctr">
                <a:defRPr/>
              </a:pPr>
              <a:endParaRPr lang="zh-CN" altLang="en-US" sz="2000">
                <a:latin typeface="+mj-lt"/>
                <a:ea typeface="Arial Unicode MS" panose="020B0604020202020204" pitchFamily="34" charset="-122"/>
                <a:cs typeface="Arial Unicode MS" panose="020B0604020202020204" pitchFamily="34" charset="-122"/>
              </a:endParaRPr>
            </a:p>
          </p:txBody>
        </p:sp>
        <p:sp>
          <p:nvSpPr>
            <p:cNvPr id="31" name="矩形 30">
              <a:extLst>
                <a:ext uri="{FF2B5EF4-FFF2-40B4-BE49-F238E27FC236}">
                  <a16:creationId xmlns:a16="http://schemas.microsoft.com/office/drawing/2014/main" id="{2D92BF17-737A-6845-AE44-9F75C81EAC72}"/>
                </a:ext>
              </a:extLst>
            </p:cNvPr>
            <p:cNvSpPr/>
            <p:nvPr/>
          </p:nvSpPr>
          <p:spPr>
            <a:xfrm>
              <a:off x="6551048" y="3336319"/>
              <a:ext cx="3389370" cy="388846"/>
            </a:xfrm>
            <a:prstGeom prst="rect">
              <a:avLst/>
            </a:prstGeom>
            <a:grpFill/>
          </p:spPr>
          <p:txBody>
            <a:bodyPr wrap="square" lIns="91449" tIns="45725" rIns="91449" bIns="45725">
              <a:spAutoFit/>
            </a:bodyPr>
            <a:lstStyle/>
            <a:p>
              <a:pPr>
                <a:defRPr/>
              </a:pPr>
              <a:r>
                <a:rPr lang="zh-CN" altLang="en-US" sz="2800" b="1" kern="10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基于密度的方法</a:t>
              </a:r>
            </a:p>
          </p:txBody>
        </p:sp>
      </p:grpSp>
      <p:sp>
        <p:nvSpPr>
          <p:cNvPr id="32" name="圆角矩形 31">
            <a:extLst>
              <a:ext uri="{FF2B5EF4-FFF2-40B4-BE49-F238E27FC236}">
                <a16:creationId xmlns:a16="http://schemas.microsoft.com/office/drawing/2014/main" id="{80FBB8ED-EAD9-F341-89CC-282AAA3399CC}"/>
              </a:ext>
            </a:extLst>
          </p:cNvPr>
          <p:cNvSpPr/>
          <p:nvPr/>
        </p:nvSpPr>
        <p:spPr>
          <a:xfrm>
            <a:off x="3690938" y="5488744"/>
            <a:ext cx="479252" cy="688278"/>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9" tIns="45725" rIns="91449" bIns="45725" anchor="ctr"/>
          <a:lstStyle/>
          <a:p>
            <a:pPr algn="ctr">
              <a:defRPr/>
            </a:pPr>
            <a:r>
              <a:rPr lang="en-US" altLang="zh-CN" sz="2699" dirty="0">
                <a:latin typeface="+mj-lt"/>
                <a:ea typeface="Arial Unicode MS" panose="020B0604020202020204" pitchFamily="34" charset="-122"/>
                <a:cs typeface="Arial Unicode MS" panose="020B0604020202020204" pitchFamily="34" charset="-122"/>
              </a:rPr>
              <a:t>6</a:t>
            </a:r>
            <a:endParaRPr lang="zh-CN" altLang="en-US" sz="2699">
              <a:latin typeface="+mj-lt"/>
              <a:ea typeface="Arial Unicode MS" panose="020B0604020202020204" pitchFamily="34" charset="-122"/>
              <a:cs typeface="Arial Unicode MS" panose="020B0604020202020204" pitchFamily="34" charset="-122"/>
            </a:endParaRPr>
          </a:p>
        </p:txBody>
      </p:sp>
      <p:grpSp>
        <p:nvGrpSpPr>
          <p:cNvPr id="33" name="组合 24">
            <a:extLst>
              <a:ext uri="{FF2B5EF4-FFF2-40B4-BE49-F238E27FC236}">
                <a16:creationId xmlns:a16="http://schemas.microsoft.com/office/drawing/2014/main" id="{A597F929-7081-8B47-BB6A-79E61E5FAE93}"/>
              </a:ext>
            </a:extLst>
          </p:cNvPr>
          <p:cNvGrpSpPr/>
          <p:nvPr/>
        </p:nvGrpSpPr>
        <p:grpSpPr>
          <a:xfrm>
            <a:off x="4514580" y="5488744"/>
            <a:ext cx="6491791" cy="688278"/>
            <a:chOff x="6339097" y="3296031"/>
            <a:chExt cx="3744416" cy="511504"/>
          </a:xfrm>
          <a:solidFill>
            <a:schemeClr val="accent1"/>
          </a:solidFill>
        </p:grpSpPr>
        <p:sp>
          <p:nvSpPr>
            <p:cNvPr id="34" name="圆角矩形 33">
              <a:extLst>
                <a:ext uri="{FF2B5EF4-FFF2-40B4-BE49-F238E27FC236}">
                  <a16:creationId xmlns:a16="http://schemas.microsoft.com/office/drawing/2014/main" id="{5A1148E0-F920-B04C-9F71-41B48613219D}"/>
                </a:ext>
              </a:extLst>
            </p:cNvPr>
            <p:cNvSpPr/>
            <p:nvPr/>
          </p:nvSpPr>
          <p:spPr>
            <a:xfrm>
              <a:off x="6339097" y="3296031"/>
              <a:ext cx="3744416" cy="511504"/>
            </a:xfrm>
            <a:prstGeom prst="roundRect">
              <a:avLst/>
            </a:prstGeom>
            <a:grp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9" tIns="45725" rIns="91449" bIns="45725" anchor="ctr"/>
            <a:lstStyle/>
            <a:p>
              <a:pPr algn="ctr">
                <a:defRPr/>
              </a:pPr>
              <a:endParaRPr lang="zh-CN" altLang="en-US" sz="2000">
                <a:latin typeface="+mj-lt"/>
                <a:ea typeface="Arial Unicode MS" panose="020B0604020202020204" pitchFamily="34" charset="-122"/>
                <a:cs typeface="Arial Unicode MS" panose="020B0604020202020204" pitchFamily="34" charset="-122"/>
              </a:endParaRPr>
            </a:p>
          </p:txBody>
        </p:sp>
        <p:sp>
          <p:nvSpPr>
            <p:cNvPr id="35" name="矩形 34">
              <a:extLst>
                <a:ext uri="{FF2B5EF4-FFF2-40B4-BE49-F238E27FC236}">
                  <a16:creationId xmlns:a16="http://schemas.microsoft.com/office/drawing/2014/main" id="{C9691816-50D7-D740-A865-AAA26FEC9281}"/>
                </a:ext>
              </a:extLst>
            </p:cNvPr>
            <p:cNvSpPr/>
            <p:nvPr/>
          </p:nvSpPr>
          <p:spPr>
            <a:xfrm>
              <a:off x="6551048" y="3336319"/>
              <a:ext cx="3389370" cy="388846"/>
            </a:xfrm>
            <a:prstGeom prst="rect">
              <a:avLst/>
            </a:prstGeom>
            <a:grpFill/>
          </p:spPr>
          <p:txBody>
            <a:bodyPr wrap="square" lIns="91449" tIns="45725" rIns="91449" bIns="45725">
              <a:spAutoFit/>
            </a:bodyPr>
            <a:lstStyle/>
            <a:p>
              <a:pPr>
                <a:defRPr/>
              </a:pPr>
              <a:r>
                <a:rPr lang="zh-CN" altLang="en-US" sz="28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聚类质量评估</a:t>
              </a:r>
            </a:p>
          </p:txBody>
        </p:sp>
      </p:grpSp>
    </p:spTree>
    <p:extLst>
      <p:ext uri="{BB962C8B-B14F-4D97-AF65-F5344CB8AC3E}">
        <p14:creationId xmlns:p14="http://schemas.microsoft.com/office/powerpoint/2010/main" val="2042227256"/>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2" name="灯片编号占位符 5"/>
          <p:cNvSpPr>
            <a:spLocks noGrp="1"/>
          </p:cNvSpPr>
          <p:nvPr>
            <p:ph type="sldNum" sz="quarter" idx="12"/>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fld id="{7C1FFD0B-827F-8349-9446-AE732D73FE97}" type="slidenum">
              <a:rPr lang="zh-CN" altLang="en-US">
                <a:ea typeface="楷体_GB2312" charset="0"/>
                <a:cs typeface="楷体_GB2312" charset="0"/>
              </a:rPr>
              <a:pPr eaLnBrk="1" hangingPunct="1"/>
              <a:t>19</a:t>
            </a:fld>
            <a:endParaRPr lang="zh-CN" altLang="en-US">
              <a:ea typeface="楷体_GB2312" charset="0"/>
              <a:cs typeface="楷体_GB2312" charset="0"/>
            </a:endParaRPr>
          </a:p>
        </p:txBody>
      </p:sp>
      <p:sp>
        <p:nvSpPr>
          <p:cNvPr id="73730" name="标题 1"/>
          <p:cNvSpPr>
            <a:spLocks noGrp="1"/>
          </p:cNvSpPr>
          <p:nvPr>
            <p:ph type="title"/>
          </p:nvPr>
        </p:nvSpPr>
        <p:spPr/>
        <p:txBody>
          <a:bodyPr/>
          <a:lstStyle/>
          <a:p>
            <a:pPr eaLnBrk="1" hangingPunct="1"/>
            <a:r>
              <a:rPr dirty="0" err="1">
                <a:latin typeface="Times New Roman" charset="0"/>
                <a:ea typeface="华文楷体" charset="0"/>
                <a:cs typeface="华文楷体" charset="0"/>
              </a:rPr>
              <a:t>复杂对象</a:t>
            </a:r>
            <a:endParaRPr dirty="0">
              <a:latin typeface="Times New Roman" charset="0"/>
              <a:ea typeface="华文楷体" charset="0"/>
              <a:cs typeface="华文楷体" charset="0"/>
            </a:endParaRPr>
          </a:p>
        </p:txBody>
      </p:sp>
      <p:pic>
        <p:nvPicPr>
          <p:cNvPr id="73733" name="Picture 6"/>
          <p:cNvPicPr>
            <a:picLocks noChangeAspect="1" noChangeArrowheads="1"/>
          </p:cNvPicPr>
          <p:nvPr/>
        </p:nvPicPr>
        <p:blipFill>
          <a:blip r:embed="rId2"/>
          <a:srcRect/>
          <a:stretch>
            <a:fillRect/>
          </a:stretch>
        </p:blipFill>
        <p:spPr bwMode="auto">
          <a:xfrm>
            <a:off x="2214338" y="4181536"/>
            <a:ext cx="7690411" cy="2317261"/>
          </a:xfrm>
          <a:prstGeom prst="rect">
            <a:avLst/>
          </a:prstGeom>
          <a:noFill/>
          <a:ln w="9525">
            <a:noFill/>
            <a:miter lim="800000"/>
            <a:headEnd/>
            <a:tailEnd/>
          </a:ln>
          <a:effectLst>
            <a:outerShdw algn="ctr" rotWithShape="0">
              <a:schemeClr val="bg2">
                <a:alpha val="50000"/>
              </a:schemeClr>
            </a:outerShdw>
          </a:effectLst>
        </p:spPr>
      </p:pic>
      <p:pic>
        <p:nvPicPr>
          <p:cNvPr id="73734" name="Picture 7"/>
          <p:cNvPicPr>
            <a:picLocks noChangeAspect="1" noChangeArrowheads="1"/>
          </p:cNvPicPr>
          <p:nvPr/>
        </p:nvPicPr>
        <p:blipFill>
          <a:blip r:embed="rId3"/>
          <a:srcRect/>
          <a:stretch>
            <a:fillRect/>
          </a:stretch>
        </p:blipFill>
        <p:spPr bwMode="auto">
          <a:xfrm>
            <a:off x="2215172" y="1412876"/>
            <a:ext cx="7699101" cy="2498297"/>
          </a:xfrm>
          <a:prstGeom prst="rect">
            <a:avLst/>
          </a:prstGeom>
          <a:noFill/>
          <a:ln w="9525">
            <a:noFill/>
            <a:miter lim="800000"/>
            <a:headEnd/>
            <a:tailEnd/>
          </a:ln>
          <a:effectLst>
            <a:outerShdw algn="ctr" rotWithShape="0">
              <a:schemeClr val="bg2">
                <a:alpha val="50000"/>
              </a:schemeClr>
            </a:outerShdw>
          </a:effectLst>
        </p:spPr>
      </p:pic>
      <p:sp>
        <p:nvSpPr>
          <p:cNvPr id="7" name="页脚占位符 1">
            <a:extLst>
              <a:ext uri="{FF2B5EF4-FFF2-40B4-BE49-F238E27FC236}">
                <a16:creationId xmlns:a16="http://schemas.microsoft.com/office/drawing/2014/main" id="{4B83ADF0-032A-4441-9911-CCF2D6C841F4}"/>
              </a:ext>
            </a:extLst>
          </p:cNvPr>
          <p:cNvSpPr txBox="1">
            <a:spLocks/>
          </p:cNvSpPr>
          <p:nvPr/>
        </p:nvSpPr>
        <p:spPr>
          <a:xfrm>
            <a:off x="3962239" y="6286418"/>
            <a:ext cx="4114800" cy="365125"/>
          </a:xfrm>
          <a:prstGeom prst="rect">
            <a:avLst/>
          </a:prstGeom>
        </p:spPr>
        <p:txBody>
          <a:bodyPr vert="horz" lIns="91440" tIns="45720" rIns="91440" bIns="45720" rtlCol="0" anchor="ctr"/>
          <a:lstStyle>
            <a:defPPr>
              <a:defRPr lang="zh-CN"/>
            </a:defPPr>
            <a:lvl1pPr marL="0" algn="ctr" defTabSz="914377" rtl="0" eaLnBrk="1" latinLnBrk="0" hangingPunct="1">
              <a:defRPr sz="1200" kern="1200">
                <a:solidFill>
                  <a:schemeClr val="tx1">
                    <a:tint val="75000"/>
                  </a:schemeClr>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tint val="75000"/>
                  </a:prstClr>
                </a:solidFill>
                <a:effectLst/>
                <a:uLnTx/>
                <a:uFillTx/>
                <a:latin typeface="Calibri" panose="020F0502020204030204"/>
                <a:ea typeface="等线" panose="02010600030101010101" pitchFamily="2" charset="-122"/>
                <a:cs typeface="+mn-cs"/>
              </a:rPr>
              <a:t>人工智能学院           数据挖掘                课程团队</a:t>
            </a: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7867011"/>
      </p:ext>
    </p:extLst>
  </p:cSld>
  <p:clrMapOvr>
    <a:masterClrMapping/>
  </p:clrMapOvr>
  <mc:AlternateContent xmlns:mc="http://schemas.openxmlformats.org/markup-compatibility/2006" xmlns:p14="http://schemas.microsoft.com/office/powerpoint/2010/main">
    <mc:Choice Requires="p14">
      <p:transition p14:dur="0" advTm="17051"/>
    </mc:Choice>
    <mc:Fallback xmlns="">
      <p:transition advTm="17051"/>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矩形 35"/>
          <p:cNvSpPr/>
          <p:nvPr/>
        </p:nvSpPr>
        <p:spPr>
          <a:xfrm>
            <a:off x="0" y="0"/>
            <a:ext cx="2601752" cy="6858000"/>
          </a:xfrm>
          <a:prstGeom prst="rect">
            <a:avLst/>
          </a:prstGeom>
          <a:solidFill>
            <a:srgbClr val="44669E"/>
          </a:solidFill>
          <a:ln>
            <a:noFill/>
          </a:ln>
          <a:effectLst>
            <a:outerShdw blurRad="50800" dist="38100" dir="2700000" algn="tl" rotWithShape="0">
              <a:prstClr val="black">
                <a:alpha val="40000"/>
              </a:prstClr>
            </a:outerShdw>
          </a:effectLst>
          <a:scene3d>
            <a:camera prst="orthographicFront"/>
            <a:lightRig rig="threePt" dir="t"/>
          </a:scene3d>
          <a:sp3d/>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68564" tIns="34282" rIns="68564" bIns="34282" numCol="1" spcCol="0" rtlCol="0" fromWordArt="0" anchor="ctr" anchorCtr="0" forceAA="0" compatLnSpc="1">
            <a:prstTxWarp prst="textNoShape">
              <a:avLst/>
            </a:prstTxWarp>
            <a:noAutofit/>
          </a:bodyPr>
          <a:lstStyle/>
          <a:p>
            <a:pPr algn="ctr"/>
            <a:endParaRPr lang="zh-CN" altLang="en-US" sz="1350"/>
          </a:p>
        </p:txBody>
      </p:sp>
      <p:sp>
        <p:nvSpPr>
          <p:cNvPr id="37" name="TextBox 36"/>
          <p:cNvSpPr txBox="1"/>
          <p:nvPr/>
        </p:nvSpPr>
        <p:spPr>
          <a:xfrm>
            <a:off x="248002" y="2912565"/>
            <a:ext cx="2105747" cy="646201"/>
          </a:xfrm>
          <a:prstGeom prst="rect">
            <a:avLst/>
          </a:prstGeom>
          <a:noFill/>
        </p:spPr>
        <p:txBody>
          <a:bodyPr wrap="square" lIns="91440" tIns="45719" rIns="91440" bIns="45719">
            <a:spAutoFit/>
          </a:bodyPr>
          <a:lstStyle/>
          <a:p>
            <a:pPr algn="ctr">
              <a:defRPr/>
            </a:pPr>
            <a:r>
              <a:rPr lang="en-US" altLang="zh-CN" sz="3599" b="1" spc="150" dirty="0">
                <a:solidFill>
                  <a:schemeClr val="bg1"/>
                </a:solidFill>
                <a:latin typeface="微软雅黑" pitchFamily="34" charset="-122"/>
                <a:ea typeface="微软雅黑" pitchFamily="34" charset="-122"/>
              </a:rPr>
              <a:t>Outline</a:t>
            </a:r>
            <a:endParaRPr lang="zh-CN" altLang="en-US" sz="2399" b="1">
              <a:solidFill>
                <a:schemeClr val="bg1"/>
              </a:solidFill>
              <a:latin typeface="微软雅黑" pitchFamily="34" charset="-122"/>
              <a:ea typeface="微软雅黑" pitchFamily="34" charset="-122"/>
            </a:endParaRPr>
          </a:p>
        </p:txBody>
      </p:sp>
      <p:sp>
        <p:nvSpPr>
          <p:cNvPr id="16" name="圆角矩形 15"/>
          <p:cNvSpPr/>
          <p:nvPr/>
        </p:nvSpPr>
        <p:spPr>
          <a:xfrm>
            <a:off x="3690938" y="669846"/>
            <a:ext cx="479252" cy="688278"/>
          </a:xfrm>
          <a:prstGeom prst="roundRect">
            <a:avLst/>
          </a:prstGeom>
          <a:solidFill>
            <a:schemeClr val="bg2">
              <a:lumMod val="9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9" tIns="45725" rIns="91449" bIns="45725" anchor="ctr"/>
          <a:lstStyle/>
          <a:p>
            <a:pPr algn="ctr">
              <a:defRPr/>
            </a:pPr>
            <a:r>
              <a:rPr lang="en-US" altLang="zh-CN" sz="2699" dirty="0">
                <a:latin typeface="+mj-lt"/>
                <a:ea typeface="Arial Unicode MS" panose="020B0604020202020204" pitchFamily="34" charset="-122"/>
                <a:cs typeface="Arial Unicode MS" panose="020B0604020202020204" pitchFamily="34" charset="-122"/>
              </a:rPr>
              <a:t>1</a:t>
            </a:r>
            <a:endParaRPr lang="zh-CN" altLang="en-US" sz="2699">
              <a:latin typeface="+mj-lt"/>
              <a:ea typeface="Arial Unicode MS" panose="020B0604020202020204" pitchFamily="34" charset="-122"/>
              <a:cs typeface="Arial Unicode MS" panose="020B0604020202020204" pitchFamily="34" charset="-122"/>
            </a:endParaRPr>
          </a:p>
        </p:txBody>
      </p:sp>
      <p:grpSp>
        <p:nvGrpSpPr>
          <p:cNvPr id="17" name="组合 16"/>
          <p:cNvGrpSpPr/>
          <p:nvPr/>
        </p:nvGrpSpPr>
        <p:grpSpPr>
          <a:xfrm>
            <a:off x="4514580" y="669846"/>
            <a:ext cx="6491791" cy="688278"/>
            <a:chOff x="6339097" y="1573726"/>
            <a:chExt cx="3744416" cy="511504"/>
          </a:xfrm>
          <a:solidFill>
            <a:schemeClr val="bg2">
              <a:lumMod val="90000"/>
            </a:schemeClr>
          </a:solidFill>
        </p:grpSpPr>
        <p:sp>
          <p:nvSpPr>
            <p:cNvPr id="18" name="圆角矩形 17"/>
            <p:cNvSpPr/>
            <p:nvPr/>
          </p:nvSpPr>
          <p:spPr>
            <a:xfrm>
              <a:off x="6339097" y="1573726"/>
              <a:ext cx="3744416" cy="511504"/>
            </a:xfrm>
            <a:prstGeom prst="roundRect">
              <a:avLst/>
            </a:prstGeom>
            <a:grp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9" tIns="45725" rIns="91449" bIns="45725" anchor="ctr"/>
            <a:lstStyle/>
            <a:p>
              <a:pPr algn="ctr">
                <a:defRPr/>
              </a:pPr>
              <a:endParaRPr lang="zh-CN" altLang="en-US" sz="2000">
                <a:latin typeface="+mj-lt"/>
                <a:ea typeface="Arial Unicode MS" panose="020B0604020202020204" pitchFamily="34" charset="-122"/>
                <a:cs typeface="Arial Unicode MS" panose="020B0604020202020204" pitchFamily="34" charset="-122"/>
              </a:endParaRPr>
            </a:p>
          </p:txBody>
        </p:sp>
        <p:sp>
          <p:nvSpPr>
            <p:cNvPr id="19" name="矩形 18"/>
            <p:cNvSpPr/>
            <p:nvPr/>
          </p:nvSpPr>
          <p:spPr>
            <a:xfrm>
              <a:off x="6551048" y="1614820"/>
              <a:ext cx="2653074" cy="388846"/>
            </a:xfrm>
            <a:prstGeom prst="rect">
              <a:avLst/>
            </a:prstGeom>
            <a:grpFill/>
          </p:spPr>
          <p:txBody>
            <a:bodyPr wrap="square" lIns="91449" tIns="45725" rIns="91449" bIns="45725">
              <a:spAutoFit/>
            </a:bodyPr>
            <a:lstStyle/>
            <a:p>
              <a:pPr>
                <a:defRPr/>
              </a:pPr>
              <a:r>
                <a:rPr lang="zh-CN" altLang="en-US" sz="2800" b="1" kern="10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什么是聚类分析</a:t>
              </a:r>
            </a:p>
          </p:txBody>
        </p:sp>
      </p:grpSp>
      <p:sp>
        <p:nvSpPr>
          <p:cNvPr id="20" name="圆角矩形 19"/>
          <p:cNvSpPr/>
          <p:nvPr/>
        </p:nvSpPr>
        <p:spPr>
          <a:xfrm>
            <a:off x="3690938" y="1633626"/>
            <a:ext cx="479252" cy="688278"/>
          </a:xfrm>
          <a:prstGeom prst="roundRect">
            <a:avLst/>
          </a:prstGeom>
          <a:solidFill>
            <a:schemeClr val="bg2">
              <a:lumMod val="9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9" tIns="45725" rIns="91449" bIns="45725" anchor="ctr"/>
          <a:lstStyle/>
          <a:p>
            <a:pPr algn="ctr">
              <a:defRPr/>
            </a:pPr>
            <a:r>
              <a:rPr lang="en-US" altLang="zh-CN" sz="2699" dirty="0">
                <a:latin typeface="+mj-lt"/>
                <a:ea typeface="Arial Unicode MS" panose="020B0604020202020204" pitchFamily="34" charset="-122"/>
                <a:cs typeface="Arial Unicode MS" panose="020B0604020202020204" pitchFamily="34" charset="-122"/>
              </a:rPr>
              <a:t>2</a:t>
            </a:r>
            <a:endParaRPr lang="zh-CN" altLang="en-US" sz="2699">
              <a:latin typeface="+mj-lt"/>
              <a:ea typeface="Arial Unicode MS" panose="020B0604020202020204" pitchFamily="34" charset="-122"/>
              <a:cs typeface="Arial Unicode MS" panose="020B0604020202020204" pitchFamily="34" charset="-122"/>
            </a:endParaRPr>
          </a:p>
        </p:txBody>
      </p:sp>
      <p:grpSp>
        <p:nvGrpSpPr>
          <p:cNvPr id="21" name="组合 20"/>
          <p:cNvGrpSpPr/>
          <p:nvPr/>
        </p:nvGrpSpPr>
        <p:grpSpPr>
          <a:xfrm>
            <a:off x="4492266" y="1633626"/>
            <a:ext cx="6491791" cy="688278"/>
            <a:chOff x="6315199" y="2410178"/>
            <a:chExt cx="3744416" cy="511504"/>
          </a:xfrm>
          <a:solidFill>
            <a:schemeClr val="bg2">
              <a:lumMod val="90000"/>
            </a:schemeClr>
          </a:solidFill>
        </p:grpSpPr>
        <p:sp>
          <p:nvSpPr>
            <p:cNvPr id="22" name="圆角矩形 21"/>
            <p:cNvSpPr/>
            <p:nvPr/>
          </p:nvSpPr>
          <p:spPr>
            <a:xfrm>
              <a:off x="6315199" y="2410178"/>
              <a:ext cx="3744416" cy="511504"/>
            </a:xfrm>
            <a:prstGeom prst="roundRect">
              <a:avLst/>
            </a:prstGeom>
            <a:grp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9" tIns="45725" rIns="91449" bIns="45725" anchor="ctr"/>
            <a:lstStyle/>
            <a:p>
              <a:pPr algn="ctr">
                <a:defRPr/>
              </a:pPr>
              <a:endParaRPr lang="zh-CN" altLang="en-US" sz="2000">
                <a:latin typeface="+mj-lt"/>
                <a:ea typeface="Arial Unicode MS" panose="020B0604020202020204" pitchFamily="34" charset="-122"/>
                <a:cs typeface="Arial Unicode MS" panose="020B0604020202020204" pitchFamily="34" charset="-122"/>
              </a:endParaRPr>
            </a:p>
          </p:txBody>
        </p:sp>
        <p:sp>
          <p:nvSpPr>
            <p:cNvPr id="23" name="矩形 22"/>
            <p:cNvSpPr/>
            <p:nvPr/>
          </p:nvSpPr>
          <p:spPr>
            <a:xfrm>
              <a:off x="6547172" y="2450467"/>
              <a:ext cx="3389370" cy="388846"/>
            </a:xfrm>
            <a:prstGeom prst="rect">
              <a:avLst/>
            </a:prstGeom>
            <a:grpFill/>
          </p:spPr>
          <p:txBody>
            <a:bodyPr wrap="square" lIns="91449" tIns="45725" rIns="91449" bIns="45725">
              <a:spAutoFit/>
            </a:bodyPr>
            <a:lstStyle/>
            <a:p>
              <a:pPr>
                <a:defRPr/>
              </a:pPr>
              <a:r>
                <a:rPr lang="zh-CN" altLang="en-US" sz="2800" b="1" kern="10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主要聚类方法的分类</a:t>
              </a:r>
            </a:p>
          </p:txBody>
        </p:sp>
      </p:grpSp>
      <p:sp>
        <p:nvSpPr>
          <p:cNvPr id="24" name="圆角矩形 23"/>
          <p:cNvSpPr/>
          <p:nvPr/>
        </p:nvSpPr>
        <p:spPr>
          <a:xfrm>
            <a:off x="3690938" y="2597406"/>
            <a:ext cx="479252" cy="688278"/>
          </a:xfrm>
          <a:prstGeom prst="roundRect">
            <a:avLst/>
          </a:prstGeom>
          <a:solidFill>
            <a:schemeClr val="bg2">
              <a:lumMod val="9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9" tIns="45725" rIns="91449" bIns="45725" anchor="ctr"/>
          <a:lstStyle/>
          <a:p>
            <a:pPr algn="ctr">
              <a:defRPr/>
            </a:pPr>
            <a:r>
              <a:rPr lang="en-US" altLang="zh-CN" sz="2699" dirty="0">
                <a:latin typeface="+mj-lt"/>
                <a:ea typeface="Arial Unicode MS" panose="020B0604020202020204" pitchFamily="34" charset="-122"/>
                <a:cs typeface="Arial Unicode MS" panose="020B0604020202020204" pitchFamily="34" charset="-122"/>
              </a:rPr>
              <a:t>3</a:t>
            </a:r>
            <a:endParaRPr lang="zh-CN" altLang="en-US" sz="2699" dirty="0">
              <a:latin typeface="+mj-lt"/>
              <a:ea typeface="Arial Unicode MS" panose="020B0604020202020204" pitchFamily="34" charset="-122"/>
              <a:cs typeface="Arial Unicode MS" panose="020B0604020202020204" pitchFamily="34" charset="-122"/>
            </a:endParaRPr>
          </a:p>
        </p:txBody>
      </p:sp>
      <p:grpSp>
        <p:nvGrpSpPr>
          <p:cNvPr id="25" name="组合 24"/>
          <p:cNvGrpSpPr/>
          <p:nvPr/>
        </p:nvGrpSpPr>
        <p:grpSpPr>
          <a:xfrm>
            <a:off x="4514580" y="2597406"/>
            <a:ext cx="6491791" cy="688278"/>
            <a:chOff x="6339097" y="3296031"/>
            <a:chExt cx="3744416" cy="511504"/>
          </a:xfrm>
          <a:solidFill>
            <a:schemeClr val="bg2">
              <a:lumMod val="90000"/>
            </a:schemeClr>
          </a:solidFill>
        </p:grpSpPr>
        <p:sp>
          <p:nvSpPr>
            <p:cNvPr id="26" name="圆角矩形 25"/>
            <p:cNvSpPr/>
            <p:nvPr/>
          </p:nvSpPr>
          <p:spPr>
            <a:xfrm>
              <a:off x="6339097" y="3296031"/>
              <a:ext cx="3744416" cy="511504"/>
            </a:xfrm>
            <a:prstGeom prst="roundRect">
              <a:avLst/>
            </a:prstGeom>
            <a:grp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9" tIns="45725" rIns="91449" bIns="45725" anchor="ctr"/>
            <a:lstStyle/>
            <a:p>
              <a:pPr algn="ctr">
                <a:defRPr/>
              </a:pPr>
              <a:endParaRPr lang="zh-CN" altLang="en-US" sz="2000">
                <a:latin typeface="+mj-lt"/>
                <a:ea typeface="Arial Unicode MS" panose="020B0604020202020204" pitchFamily="34" charset="-122"/>
                <a:cs typeface="Arial Unicode MS" panose="020B0604020202020204" pitchFamily="34" charset="-122"/>
              </a:endParaRPr>
            </a:p>
          </p:txBody>
        </p:sp>
        <p:sp>
          <p:nvSpPr>
            <p:cNvPr id="27" name="矩形 26"/>
            <p:cNvSpPr/>
            <p:nvPr/>
          </p:nvSpPr>
          <p:spPr>
            <a:xfrm>
              <a:off x="6551048" y="3336319"/>
              <a:ext cx="3389370" cy="388846"/>
            </a:xfrm>
            <a:prstGeom prst="rect">
              <a:avLst/>
            </a:prstGeom>
            <a:grpFill/>
          </p:spPr>
          <p:txBody>
            <a:bodyPr wrap="square" lIns="91449" tIns="45725" rIns="91449" bIns="45725">
              <a:spAutoFit/>
            </a:bodyPr>
            <a:lstStyle/>
            <a:p>
              <a:pPr>
                <a:defRPr/>
              </a:pPr>
              <a:r>
                <a:rPr lang="zh-CN" altLang="en-US" sz="2800" b="1" kern="10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划分方法</a:t>
              </a:r>
            </a:p>
          </p:txBody>
        </p:sp>
      </p:grpSp>
      <p:sp>
        <p:nvSpPr>
          <p:cNvPr id="38" name="圆角矩形 37"/>
          <p:cNvSpPr/>
          <p:nvPr/>
        </p:nvSpPr>
        <p:spPr>
          <a:xfrm>
            <a:off x="3690938" y="3561186"/>
            <a:ext cx="479252" cy="688278"/>
          </a:xfrm>
          <a:prstGeom prst="roundRect">
            <a:avLst/>
          </a:prstGeom>
          <a:solidFill>
            <a:srgbClr val="7030A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9" tIns="45725" rIns="91449" bIns="45725" anchor="ctr"/>
          <a:lstStyle/>
          <a:p>
            <a:pPr algn="ctr">
              <a:defRPr/>
            </a:pPr>
            <a:r>
              <a:rPr lang="en-US" altLang="zh-CN" sz="2699" dirty="0">
                <a:latin typeface="+mj-lt"/>
                <a:ea typeface="Arial Unicode MS" panose="020B0604020202020204" pitchFamily="34" charset="-122"/>
                <a:cs typeface="Arial Unicode MS" panose="020B0604020202020204" pitchFamily="34" charset="-122"/>
              </a:rPr>
              <a:t>4</a:t>
            </a:r>
            <a:endParaRPr lang="zh-CN" altLang="en-US" sz="2699">
              <a:latin typeface="+mj-lt"/>
              <a:ea typeface="Arial Unicode MS" panose="020B0604020202020204" pitchFamily="34" charset="-122"/>
              <a:cs typeface="Arial Unicode MS" panose="020B0604020202020204" pitchFamily="34" charset="-122"/>
            </a:endParaRPr>
          </a:p>
        </p:txBody>
      </p:sp>
      <p:grpSp>
        <p:nvGrpSpPr>
          <p:cNvPr id="43" name="组合 24"/>
          <p:cNvGrpSpPr/>
          <p:nvPr/>
        </p:nvGrpSpPr>
        <p:grpSpPr>
          <a:xfrm>
            <a:off x="4514580" y="3561186"/>
            <a:ext cx="6491791" cy="688278"/>
            <a:chOff x="6339097" y="3296031"/>
            <a:chExt cx="3744416" cy="511504"/>
          </a:xfrm>
          <a:solidFill>
            <a:srgbClr val="7030A0"/>
          </a:solidFill>
        </p:grpSpPr>
        <p:sp>
          <p:nvSpPr>
            <p:cNvPr id="44" name="圆角矩形 43"/>
            <p:cNvSpPr/>
            <p:nvPr/>
          </p:nvSpPr>
          <p:spPr>
            <a:xfrm>
              <a:off x="6339097" y="3296031"/>
              <a:ext cx="3744416" cy="511504"/>
            </a:xfrm>
            <a:prstGeom prst="roundRect">
              <a:avLst/>
            </a:prstGeom>
            <a:grp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9" tIns="45725" rIns="91449" bIns="45725" anchor="ctr"/>
            <a:lstStyle/>
            <a:p>
              <a:pPr algn="ctr">
                <a:defRPr/>
              </a:pPr>
              <a:endParaRPr lang="zh-CN" altLang="en-US" sz="2000">
                <a:latin typeface="+mj-lt"/>
                <a:ea typeface="Arial Unicode MS" panose="020B0604020202020204" pitchFamily="34" charset="-122"/>
                <a:cs typeface="Arial Unicode MS" panose="020B0604020202020204" pitchFamily="34" charset="-122"/>
              </a:endParaRPr>
            </a:p>
          </p:txBody>
        </p:sp>
        <p:sp>
          <p:nvSpPr>
            <p:cNvPr id="45" name="矩形 44"/>
            <p:cNvSpPr/>
            <p:nvPr/>
          </p:nvSpPr>
          <p:spPr>
            <a:xfrm>
              <a:off x="6551048" y="3336319"/>
              <a:ext cx="3389370" cy="388846"/>
            </a:xfrm>
            <a:prstGeom prst="rect">
              <a:avLst/>
            </a:prstGeom>
            <a:grpFill/>
          </p:spPr>
          <p:txBody>
            <a:bodyPr wrap="square" lIns="91449" tIns="45725" rIns="91449" bIns="45725">
              <a:spAutoFit/>
            </a:bodyPr>
            <a:lstStyle/>
            <a:p>
              <a:pPr>
                <a:defRPr/>
              </a:pPr>
              <a:r>
                <a:rPr lang="zh-CN" altLang="en-US" sz="2800" b="1" kern="10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层次方法</a:t>
              </a:r>
            </a:p>
          </p:txBody>
        </p:sp>
      </p:grpSp>
      <p:sp>
        <p:nvSpPr>
          <p:cNvPr id="28" name="圆角矩形 27">
            <a:extLst>
              <a:ext uri="{FF2B5EF4-FFF2-40B4-BE49-F238E27FC236}">
                <a16:creationId xmlns:a16="http://schemas.microsoft.com/office/drawing/2014/main" id="{2127B953-F3E1-9744-AB0A-1F548300CA90}"/>
              </a:ext>
            </a:extLst>
          </p:cNvPr>
          <p:cNvSpPr/>
          <p:nvPr/>
        </p:nvSpPr>
        <p:spPr>
          <a:xfrm>
            <a:off x="3690938" y="4524966"/>
            <a:ext cx="479252" cy="688278"/>
          </a:xfrm>
          <a:prstGeom prst="roundRect">
            <a:avLst/>
          </a:prstGeom>
          <a:solidFill>
            <a:srgbClr val="7030A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9" tIns="45725" rIns="91449" bIns="45725" anchor="ctr"/>
          <a:lstStyle/>
          <a:p>
            <a:pPr algn="ctr">
              <a:defRPr/>
            </a:pPr>
            <a:r>
              <a:rPr lang="en-US" altLang="zh-CN" sz="2699" dirty="0">
                <a:latin typeface="+mj-lt"/>
                <a:ea typeface="Arial Unicode MS" panose="020B0604020202020204" pitchFamily="34" charset="-122"/>
                <a:cs typeface="Arial Unicode MS" panose="020B0604020202020204" pitchFamily="34" charset="-122"/>
              </a:rPr>
              <a:t>5</a:t>
            </a:r>
            <a:endParaRPr lang="zh-CN" altLang="en-US" sz="2699">
              <a:latin typeface="+mj-lt"/>
              <a:ea typeface="Arial Unicode MS" panose="020B0604020202020204" pitchFamily="34" charset="-122"/>
              <a:cs typeface="Arial Unicode MS" panose="020B0604020202020204" pitchFamily="34" charset="-122"/>
            </a:endParaRPr>
          </a:p>
        </p:txBody>
      </p:sp>
      <p:grpSp>
        <p:nvGrpSpPr>
          <p:cNvPr id="29" name="组合 24">
            <a:extLst>
              <a:ext uri="{FF2B5EF4-FFF2-40B4-BE49-F238E27FC236}">
                <a16:creationId xmlns:a16="http://schemas.microsoft.com/office/drawing/2014/main" id="{F1A7B4DE-03FF-E04B-938E-4CE3B906EFCE}"/>
              </a:ext>
            </a:extLst>
          </p:cNvPr>
          <p:cNvGrpSpPr/>
          <p:nvPr/>
        </p:nvGrpSpPr>
        <p:grpSpPr>
          <a:xfrm>
            <a:off x="4514580" y="4524966"/>
            <a:ext cx="6491791" cy="688278"/>
            <a:chOff x="6339097" y="3296031"/>
            <a:chExt cx="3744416" cy="511504"/>
          </a:xfrm>
          <a:solidFill>
            <a:srgbClr val="7030A0"/>
          </a:solidFill>
        </p:grpSpPr>
        <p:sp>
          <p:nvSpPr>
            <p:cNvPr id="30" name="圆角矩形 29">
              <a:extLst>
                <a:ext uri="{FF2B5EF4-FFF2-40B4-BE49-F238E27FC236}">
                  <a16:creationId xmlns:a16="http://schemas.microsoft.com/office/drawing/2014/main" id="{A81C63FE-06C8-3A42-93F6-44C4F9B8F4B7}"/>
                </a:ext>
              </a:extLst>
            </p:cNvPr>
            <p:cNvSpPr/>
            <p:nvPr/>
          </p:nvSpPr>
          <p:spPr>
            <a:xfrm>
              <a:off x="6339097" y="3296031"/>
              <a:ext cx="3744416" cy="511504"/>
            </a:xfrm>
            <a:prstGeom prst="roundRect">
              <a:avLst/>
            </a:prstGeom>
            <a:grp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9" tIns="45725" rIns="91449" bIns="45725" anchor="ctr"/>
            <a:lstStyle/>
            <a:p>
              <a:pPr algn="ctr">
                <a:defRPr/>
              </a:pPr>
              <a:endParaRPr lang="zh-CN" altLang="en-US" sz="2000">
                <a:latin typeface="+mj-lt"/>
                <a:ea typeface="Arial Unicode MS" panose="020B0604020202020204" pitchFamily="34" charset="-122"/>
                <a:cs typeface="Arial Unicode MS" panose="020B0604020202020204" pitchFamily="34" charset="-122"/>
              </a:endParaRPr>
            </a:p>
          </p:txBody>
        </p:sp>
        <p:sp>
          <p:nvSpPr>
            <p:cNvPr id="31" name="矩形 30">
              <a:extLst>
                <a:ext uri="{FF2B5EF4-FFF2-40B4-BE49-F238E27FC236}">
                  <a16:creationId xmlns:a16="http://schemas.microsoft.com/office/drawing/2014/main" id="{2D92BF17-737A-6845-AE44-9F75C81EAC72}"/>
                </a:ext>
              </a:extLst>
            </p:cNvPr>
            <p:cNvSpPr/>
            <p:nvPr/>
          </p:nvSpPr>
          <p:spPr>
            <a:xfrm>
              <a:off x="6551048" y="3336319"/>
              <a:ext cx="3389370" cy="388846"/>
            </a:xfrm>
            <a:prstGeom prst="rect">
              <a:avLst/>
            </a:prstGeom>
            <a:grpFill/>
          </p:spPr>
          <p:txBody>
            <a:bodyPr wrap="square" lIns="91449" tIns="45725" rIns="91449" bIns="45725">
              <a:spAutoFit/>
            </a:bodyPr>
            <a:lstStyle/>
            <a:p>
              <a:pPr>
                <a:defRPr/>
              </a:pPr>
              <a:r>
                <a:rPr lang="zh-CN" altLang="en-US" sz="2800" b="1" kern="10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基于密度的方法</a:t>
              </a:r>
            </a:p>
          </p:txBody>
        </p:sp>
      </p:grpSp>
      <p:sp>
        <p:nvSpPr>
          <p:cNvPr id="32" name="圆角矩形 31">
            <a:extLst>
              <a:ext uri="{FF2B5EF4-FFF2-40B4-BE49-F238E27FC236}">
                <a16:creationId xmlns:a16="http://schemas.microsoft.com/office/drawing/2014/main" id="{80FBB8ED-EAD9-F341-89CC-282AAA3399CC}"/>
              </a:ext>
            </a:extLst>
          </p:cNvPr>
          <p:cNvSpPr/>
          <p:nvPr/>
        </p:nvSpPr>
        <p:spPr>
          <a:xfrm>
            <a:off x="3690938" y="5488744"/>
            <a:ext cx="479252" cy="688278"/>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9" tIns="45725" rIns="91449" bIns="45725" anchor="ctr"/>
          <a:lstStyle/>
          <a:p>
            <a:pPr algn="ctr">
              <a:defRPr/>
            </a:pPr>
            <a:r>
              <a:rPr lang="en-US" altLang="zh-CN" sz="2699" dirty="0">
                <a:latin typeface="+mj-lt"/>
                <a:ea typeface="Arial Unicode MS" panose="020B0604020202020204" pitchFamily="34" charset="-122"/>
                <a:cs typeface="Arial Unicode MS" panose="020B0604020202020204" pitchFamily="34" charset="-122"/>
              </a:rPr>
              <a:t>6</a:t>
            </a:r>
            <a:endParaRPr lang="zh-CN" altLang="en-US" sz="2699">
              <a:latin typeface="+mj-lt"/>
              <a:ea typeface="Arial Unicode MS" panose="020B0604020202020204" pitchFamily="34" charset="-122"/>
              <a:cs typeface="Arial Unicode MS" panose="020B0604020202020204" pitchFamily="34" charset="-122"/>
            </a:endParaRPr>
          </a:p>
        </p:txBody>
      </p:sp>
      <p:grpSp>
        <p:nvGrpSpPr>
          <p:cNvPr id="33" name="组合 24">
            <a:extLst>
              <a:ext uri="{FF2B5EF4-FFF2-40B4-BE49-F238E27FC236}">
                <a16:creationId xmlns:a16="http://schemas.microsoft.com/office/drawing/2014/main" id="{A597F929-7081-8B47-BB6A-79E61E5FAE93}"/>
              </a:ext>
            </a:extLst>
          </p:cNvPr>
          <p:cNvGrpSpPr/>
          <p:nvPr/>
        </p:nvGrpSpPr>
        <p:grpSpPr>
          <a:xfrm>
            <a:off x="4514580" y="5488744"/>
            <a:ext cx="6491791" cy="688278"/>
            <a:chOff x="6339097" y="3296031"/>
            <a:chExt cx="3744416" cy="511504"/>
          </a:xfrm>
          <a:solidFill>
            <a:schemeClr val="accent1"/>
          </a:solidFill>
        </p:grpSpPr>
        <p:sp>
          <p:nvSpPr>
            <p:cNvPr id="34" name="圆角矩形 33">
              <a:extLst>
                <a:ext uri="{FF2B5EF4-FFF2-40B4-BE49-F238E27FC236}">
                  <a16:creationId xmlns:a16="http://schemas.microsoft.com/office/drawing/2014/main" id="{5A1148E0-F920-B04C-9F71-41B48613219D}"/>
                </a:ext>
              </a:extLst>
            </p:cNvPr>
            <p:cNvSpPr/>
            <p:nvPr/>
          </p:nvSpPr>
          <p:spPr>
            <a:xfrm>
              <a:off x="6339097" y="3296031"/>
              <a:ext cx="3744416" cy="511504"/>
            </a:xfrm>
            <a:prstGeom prst="roundRect">
              <a:avLst/>
            </a:prstGeom>
            <a:grp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9" tIns="45725" rIns="91449" bIns="45725" anchor="ctr"/>
            <a:lstStyle/>
            <a:p>
              <a:pPr algn="ctr">
                <a:defRPr/>
              </a:pPr>
              <a:endParaRPr lang="zh-CN" altLang="en-US" sz="2000">
                <a:latin typeface="+mj-lt"/>
                <a:ea typeface="Arial Unicode MS" panose="020B0604020202020204" pitchFamily="34" charset="-122"/>
                <a:cs typeface="Arial Unicode MS" panose="020B0604020202020204" pitchFamily="34" charset="-122"/>
              </a:endParaRPr>
            </a:p>
          </p:txBody>
        </p:sp>
        <p:sp>
          <p:nvSpPr>
            <p:cNvPr id="35" name="矩形 34">
              <a:extLst>
                <a:ext uri="{FF2B5EF4-FFF2-40B4-BE49-F238E27FC236}">
                  <a16:creationId xmlns:a16="http://schemas.microsoft.com/office/drawing/2014/main" id="{C9691816-50D7-D740-A865-AAA26FEC9281}"/>
                </a:ext>
              </a:extLst>
            </p:cNvPr>
            <p:cNvSpPr/>
            <p:nvPr/>
          </p:nvSpPr>
          <p:spPr>
            <a:xfrm>
              <a:off x="6551048" y="3336319"/>
              <a:ext cx="3389370" cy="388846"/>
            </a:xfrm>
            <a:prstGeom prst="rect">
              <a:avLst/>
            </a:prstGeom>
            <a:grpFill/>
          </p:spPr>
          <p:txBody>
            <a:bodyPr wrap="square" lIns="91449" tIns="45725" rIns="91449" bIns="45725">
              <a:spAutoFit/>
            </a:bodyPr>
            <a:lstStyle/>
            <a:p>
              <a:pPr>
                <a:defRPr/>
              </a:pPr>
              <a:r>
                <a:rPr lang="zh-CN" altLang="en-US" sz="28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聚类质量评估</a:t>
              </a:r>
            </a:p>
          </p:txBody>
        </p:sp>
      </p:grpSp>
    </p:spTree>
    <p:extLst>
      <p:ext uri="{BB962C8B-B14F-4D97-AF65-F5344CB8AC3E}">
        <p14:creationId xmlns:p14="http://schemas.microsoft.com/office/powerpoint/2010/main" val="2723198002"/>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编号占位符 1"/>
          <p:cNvSpPr>
            <a:spLocks noGrp="1"/>
          </p:cNvSpPr>
          <p:nvPr>
            <p:ph type="sldNum" sz="quarter" idx="12"/>
          </p:nvPr>
        </p:nvSpPr>
        <p:spPr/>
        <p:txBody>
          <a:bodyPr/>
          <a:lstStyle/>
          <a:p>
            <a:fld id="{CD36C2C7-0564-BD4F-BD6F-158A06DB7E8B}" type="slidenum">
              <a:rPr kumimoji="1" lang="zh-CN" altLang="en-US" smtClean="0"/>
              <a:t>20</a:t>
            </a:fld>
            <a:endParaRPr kumimoji="1" lang="zh-CN" altLang="en-US"/>
          </a:p>
        </p:txBody>
      </p:sp>
      <p:sp>
        <p:nvSpPr>
          <p:cNvPr id="31746" name="标题 1"/>
          <p:cNvSpPr>
            <a:spLocks noGrp="1"/>
          </p:cNvSpPr>
          <p:nvPr>
            <p:ph type="title"/>
          </p:nvPr>
        </p:nvSpPr>
        <p:spPr/>
        <p:txBody>
          <a:bodyPr>
            <a:normAutofit/>
          </a:bodyPr>
          <a:lstStyle/>
          <a:p>
            <a:pPr>
              <a:defRPr/>
            </a:pPr>
            <a:r>
              <a:rPr dirty="0" err="1">
                <a:latin typeface="Times New Roman" charset="0"/>
                <a:ea typeface="华文楷体" charset="0"/>
                <a:cs typeface="华文楷体" charset="0"/>
              </a:rPr>
              <a:t>基于密度的方法</a:t>
            </a:r>
            <a:endParaRPr dirty="0">
              <a:latin typeface="Times New Roman" charset="0"/>
              <a:ea typeface="华文楷体" charset="0"/>
              <a:cs typeface="华文楷体" charset="0"/>
            </a:endParaRPr>
          </a:p>
        </p:txBody>
      </p:sp>
      <p:sp>
        <p:nvSpPr>
          <p:cNvPr id="31747" name="内容占位符 2"/>
          <p:cNvSpPr>
            <a:spLocks noGrp="1"/>
          </p:cNvSpPr>
          <p:nvPr>
            <p:ph sz="quarter" idx="13"/>
          </p:nvPr>
        </p:nvSpPr>
        <p:spPr/>
        <p:txBody>
          <a:bodyPr>
            <a:noAutofit/>
          </a:bodyPr>
          <a:lstStyle/>
          <a:p>
            <a:pPr>
              <a:lnSpc>
                <a:spcPct val="110000"/>
              </a:lnSpc>
            </a:pPr>
            <a:r>
              <a:rPr lang="zh-CN" altLang="en-US" sz="2400" dirty="0">
                <a:latin typeface="Times New Roman" charset="0"/>
                <a:ea typeface="华文楷体" charset="0"/>
                <a:cs typeface="华文楷体" charset="0"/>
              </a:rPr>
              <a:t>划分和层次方法旨在发现球状簇，很难发现任意形状的簇。</a:t>
            </a:r>
            <a:endParaRPr lang="en-US" altLang="zh-CN" sz="2400" dirty="0">
              <a:latin typeface="Times New Roman" charset="0"/>
              <a:ea typeface="华文楷体" charset="0"/>
              <a:cs typeface="华文楷体" charset="0"/>
            </a:endParaRPr>
          </a:p>
          <a:p>
            <a:pPr>
              <a:lnSpc>
                <a:spcPct val="110000"/>
              </a:lnSpc>
            </a:pPr>
            <a:r>
              <a:rPr lang="zh-CN" altLang="en-US" sz="2400" dirty="0">
                <a:solidFill>
                  <a:srgbClr val="0000FF"/>
                </a:solidFill>
                <a:latin typeface="Times New Roman" charset="0"/>
                <a:ea typeface="华文楷体" charset="0"/>
                <a:cs typeface="华文楷体" charset="0"/>
              </a:rPr>
              <a:t>基于密度的聚类方法</a:t>
            </a:r>
            <a:r>
              <a:rPr lang="zh-CN" altLang="en-US" sz="2400" dirty="0">
                <a:latin typeface="Times New Roman" charset="0"/>
                <a:ea typeface="华文楷体" charset="0"/>
                <a:cs typeface="华文楷体" charset="0"/>
              </a:rPr>
              <a:t>：将簇看作是数据空间中被低密度区域（包括噪声）分割开的稠密对象区域。</a:t>
            </a:r>
            <a:endParaRPr lang="en-US" altLang="zh-CN" sz="2400" dirty="0">
              <a:latin typeface="Times New Roman" charset="0"/>
              <a:ea typeface="华文楷体" charset="0"/>
              <a:cs typeface="华文楷体" charset="0"/>
            </a:endParaRPr>
          </a:p>
          <a:p>
            <a:pPr>
              <a:lnSpc>
                <a:spcPct val="110000"/>
              </a:lnSpc>
            </a:pPr>
            <a:r>
              <a:rPr lang="zh-CN" altLang="en-US" sz="2400" dirty="0">
                <a:latin typeface="Times New Roman" charset="0"/>
                <a:ea typeface="华文楷体" charset="0"/>
                <a:cs typeface="华文楷体" charset="0"/>
              </a:rPr>
              <a:t>主要特点：</a:t>
            </a:r>
            <a:endParaRPr lang="en-US" altLang="zh-CN" sz="2400" dirty="0">
              <a:latin typeface="Times New Roman" charset="0"/>
              <a:ea typeface="华文楷体" charset="0"/>
              <a:cs typeface="华文楷体" charset="0"/>
            </a:endParaRPr>
          </a:p>
          <a:p>
            <a:pPr lvl="1">
              <a:lnSpc>
                <a:spcPct val="110000"/>
              </a:lnSpc>
            </a:pPr>
            <a:r>
              <a:rPr lang="zh-CN" altLang="en-US" dirty="0">
                <a:latin typeface="Times New Roman" charset="0"/>
                <a:ea typeface="华文楷体" charset="0"/>
                <a:cs typeface="华文楷体" charset="0"/>
              </a:rPr>
              <a:t>可以发现任意形状的簇、处理噪声、一遍扫描</a:t>
            </a:r>
            <a:endParaRPr lang="en-US" altLang="zh-CN" dirty="0">
              <a:latin typeface="Times New Roman" charset="0"/>
              <a:ea typeface="华文楷体" charset="0"/>
              <a:cs typeface="华文楷体" charset="0"/>
            </a:endParaRPr>
          </a:p>
          <a:p>
            <a:pPr lvl="1">
              <a:lnSpc>
                <a:spcPct val="110000"/>
              </a:lnSpc>
            </a:pPr>
            <a:r>
              <a:rPr lang="zh-CN" altLang="en-US" dirty="0">
                <a:latin typeface="Times New Roman" charset="0"/>
                <a:ea typeface="华文楷体" charset="0"/>
                <a:cs typeface="华文楷体" charset="0"/>
              </a:rPr>
              <a:t>需要密度函数作为终止条件</a:t>
            </a:r>
            <a:endParaRPr lang="en-US" altLang="zh-CN" dirty="0">
              <a:latin typeface="Times New Roman" charset="0"/>
              <a:ea typeface="华文楷体" charset="0"/>
              <a:cs typeface="华文楷体" charset="0"/>
            </a:endParaRPr>
          </a:p>
          <a:p>
            <a:pPr>
              <a:lnSpc>
                <a:spcPct val="110000"/>
              </a:lnSpc>
            </a:pPr>
            <a:r>
              <a:rPr lang="zh-CN" altLang="en-US" sz="2400" dirty="0">
                <a:latin typeface="Times New Roman" charset="0"/>
                <a:ea typeface="华文楷体" charset="0"/>
                <a:cs typeface="华文楷体" charset="0"/>
              </a:rPr>
              <a:t>相关算法：</a:t>
            </a:r>
            <a:endParaRPr lang="en-US" altLang="zh-CN" sz="2400" dirty="0">
              <a:latin typeface="Times New Roman" charset="0"/>
              <a:ea typeface="华文楷体" charset="0"/>
              <a:cs typeface="华文楷体" charset="0"/>
            </a:endParaRPr>
          </a:p>
          <a:p>
            <a:pPr lvl="1">
              <a:lnSpc>
                <a:spcPct val="110000"/>
              </a:lnSpc>
            </a:pPr>
            <a:r>
              <a:rPr lang="en-US" altLang="zh-CN" dirty="0">
                <a:solidFill>
                  <a:srgbClr val="0000FF"/>
                </a:solidFill>
                <a:latin typeface="Times New Roman" charset="0"/>
                <a:ea typeface="华文楷体" charset="0"/>
                <a:cs typeface="华文楷体" charset="0"/>
              </a:rPr>
              <a:t>DBSCAN</a:t>
            </a:r>
            <a:r>
              <a:rPr lang="en-US" altLang="zh-CN" dirty="0">
                <a:latin typeface="Times New Roman" charset="0"/>
                <a:ea typeface="华文楷体" charset="0"/>
                <a:cs typeface="华文楷体" charset="0"/>
              </a:rPr>
              <a:t>:</a:t>
            </a:r>
            <a:r>
              <a:rPr lang="zh-CN" altLang="en-US" dirty="0">
                <a:latin typeface="Times New Roman" charset="0"/>
                <a:ea typeface="华文楷体" charset="0"/>
                <a:cs typeface="华文楷体" charset="0"/>
              </a:rPr>
              <a:t>依据基于密度的连通性分析增长聚类</a:t>
            </a:r>
            <a:endParaRPr lang="en-US" altLang="zh-CN" dirty="0">
              <a:latin typeface="Times New Roman" charset="0"/>
              <a:ea typeface="华文楷体" charset="0"/>
              <a:cs typeface="华文楷体" charset="0"/>
            </a:endParaRPr>
          </a:p>
          <a:p>
            <a:pPr lvl="1">
              <a:lnSpc>
                <a:spcPct val="110000"/>
              </a:lnSpc>
            </a:pPr>
            <a:r>
              <a:rPr lang="en-US" altLang="zh-CN" dirty="0">
                <a:solidFill>
                  <a:srgbClr val="0000FF"/>
                </a:solidFill>
                <a:latin typeface="Times New Roman" charset="0"/>
                <a:ea typeface="华文楷体" charset="0"/>
                <a:cs typeface="华文楷体" charset="0"/>
              </a:rPr>
              <a:t>OPTICS</a:t>
            </a:r>
            <a:r>
              <a:rPr lang="en-US" altLang="zh-CN" dirty="0">
                <a:latin typeface="Times New Roman" charset="0"/>
                <a:ea typeface="华文楷体" charset="0"/>
                <a:cs typeface="华文楷体" charset="0"/>
              </a:rPr>
              <a:t>:</a:t>
            </a:r>
            <a:r>
              <a:rPr lang="zh-CN" altLang="en-US" dirty="0">
                <a:latin typeface="Times New Roman" charset="0"/>
                <a:ea typeface="华文楷体" charset="0"/>
                <a:cs typeface="华文楷体" charset="0"/>
              </a:rPr>
              <a:t>对</a:t>
            </a:r>
            <a:r>
              <a:rPr lang="en-US" altLang="zh-CN" dirty="0">
                <a:latin typeface="Times New Roman" charset="0"/>
                <a:ea typeface="华文楷体" charset="0"/>
                <a:cs typeface="华文楷体" charset="0"/>
              </a:rPr>
              <a:t>DBSCAN</a:t>
            </a:r>
            <a:r>
              <a:rPr lang="zh-CN" altLang="en-US" dirty="0">
                <a:latin typeface="Times New Roman" charset="0"/>
                <a:ea typeface="华文楷体" charset="0"/>
                <a:cs typeface="华文楷体" charset="0"/>
              </a:rPr>
              <a:t>的扩展，通过一系列的参数设置生成簇排序</a:t>
            </a:r>
            <a:endParaRPr lang="en-US" altLang="zh-CN" dirty="0">
              <a:latin typeface="Times New Roman" charset="0"/>
              <a:ea typeface="华文楷体" charset="0"/>
              <a:cs typeface="华文楷体" charset="0"/>
            </a:endParaRPr>
          </a:p>
          <a:p>
            <a:pPr lvl="1">
              <a:lnSpc>
                <a:spcPct val="110000"/>
              </a:lnSpc>
            </a:pPr>
            <a:r>
              <a:rPr lang="en-US" altLang="zh-CN" dirty="0">
                <a:solidFill>
                  <a:srgbClr val="0000FF"/>
                </a:solidFill>
                <a:latin typeface="Times New Roman" charset="0"/>
                <a:ea typeface="华文楷体" charset="0"/>
                <a:cs typeface="华文楷体" charset="0"/>
              </a:rPr>
              <a:t>DENCLUE</a:t>
            </a:r>
            <a:r>
              <a:rPr lang="zh-CN" altLang="en-US" dirty="0">
                <a:latin typeface="Times New Roman" charset="0"/>
                <a:ea typeface="华文楷体" charset="0"/>
                <a:cs typeface="华文楷体" charset="0"/>
              </a:rPr>
              <a:t>：基于一组密度分布函数聚类对象</a:t>
            </a:r>
            <a:endParaRPr lang="en-US" altLang="zh-CN" dirty="0">
              <a:latin typeface="Times New Roman" charset="0"/>
              <a:ea typeface="华文楷体" charset="0"/>
              <a:cs typeface="华文楷体" charset="0"/>
            </a:endParaRPr>
          </a:p>
        </p:txBody>
      </p:sp>
      <p:sp>
        <p:nvSpPr>
          <p:cNvPr id="5" name="页脚占位符 1">
            <a:extLst>
              <a:ext uri="{FF2B5EF4-FFF2-40B4-BE49-F238E27FC236}">
                <a16:creationId xmlns:a16="http://schemas.microsoft.com/office/drawing/2014/main" id="{4B83ADF0-032A-4441-9911-CCF2D6C841F4}"/>
              </a:ext>
            </a:extLst>
          </p:cNvPr>
          <p:cNvSpPr txBox="1">
            <a:spLocks/>
          </p:cNvSpPr>
          <p:nvPr/>
        </p:nvSpPr>
        <p:spPr>
          <a:xfrm>
            <a:off x="3962239" y="6286418"/>
            <a:ext cx="4114800" cy="365125"/>
          </a:xfrm>
          <a:prstGeom prst="rect">
            <a:avLst/>
          </a:prstGeom>
        </p:spPr>
        <p:txBody>
          <a:bodyPr vert="horz" lIns="91440" tIns="45720" rIns="91440" bIns="45720" rtlCol="0" anchor="ctr"/>
          <a:lstStyle>
            <a:defPPr>
              <a:defRPr lang="zh-CN"/>
            </a:defPPr>
            <a:lvl1pPr marL="0" algn="ctr" defTabSz="914377" rtl="0" eaLnBrk="1" latinLnBrk="0" hangingPunct="1">
              <a:defRPr sz="1200" kern="1200">
                <a:solidFill>
                  <a:schemeClr val="tx1">
                    <a:tint val="75000"/>
                  </a:schemeClr>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tint val="75000"/>
                  </a:prstClr>
                </a:solidFill>
                <a:effectLst/>
                <a:uLnTx/>
                <a:uFillTx/>
                <a:latin typeface="Calibri" panose="020F0502020204030204"/>
                <a:ea typeface="等线" panose="02010600030101010101" pitchFamily="2" charset="-122"/>
                <a:cs typeface="+mn-cs"/>
              </a:rPr>
              <a:t>人工智能学院           数据挖掘                课程团队</a:t>
            </a: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45436179"/>
      </p:ext>
    </p:extLst>
  </p:cSld>
  <p:clrMapOvr>
    <a:masterClrMapping/>
  </p:clrMapOvr>
  <mc:AlternateContent xmlns:mc="http://schemas.openxmlformats.org/markup-compatibility/2006" xmlns:p14="http://schemas.microsoft.com/office/powerpoint/2010/main">
    <mc:Choice Requires="p14">
      <p:transition p14:dur="0" advTm="29240"/>
    </mc:Choice>
    <mc:Fallback xmlns="">
      <p:transition advTm="29240"/>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编号占位符 1"/>
          <p:cNvSpPr>
            <a:spLocks noGrp="1"/>
          </p:cNvSpPr>
          <p:nvPr>
            <p:ph type="sldNum" sz="quarter" idx="12"/>
          </p:nvPr>
        </p:nvSpPr>
        <p:spPr/>
        <p:txBody>
          <a:bodyPr/>
          <a:lstStyle/>
          <a:p>
            <a:fld id="{CD36C2C7-0564-BD4F-BD6F-158A06DB7E8B}" type="slidenum">
              <a:rPr kumimoji="1" lang="zh-CN" altLang="en-US" smtClean="0"/>
              <a:t>21</a:t>
            </a:fld>
            <a:endParaRPr kumimoji="1" lang="zh-CN" altLang="en-US"/>
          </a:p>
        </p:txBody>
      </p:sp>
      <p:sp>
        <p:nvSpPr>
          <p:cNvPr id="1030" name="标题 1"/>
          <p:cNvSpPr>
            <a:spLocks noGrp="1"/>
          </p:cNvSpPr>
          <p:nvPr>
            <p:ph type="title"/>
          </p:nvPr>
        </p:nvSpPr>
        <p:spPr/>
        <p:txBody>
          <a:bodyPr>
            <a:normAutofit/>
          </a:bodyPr>
          <a:lstStyle/>
          <a:p>
            <a:pPr>
              <a:defRPr/>
            </a:pPr>
            <a:r>
              <a:rPr lang="en-US" altLang="zh-CN" sz="3200" dirty="0" err="1">
                <a:latin typeface="Times New Roman" charset="0"/>
                <a:ea typeface="华文楷体" charset="0"/>
                <a:cs typeface="华文楷体" charset="0"/>
              </a:rPr>
              <a:t>DBSCAN:</a:t>
            </a:r>
            <a:r>
              <a:rPr sz="3200" dirty="0" err="1">
                <a:latin typeface="Times New Roman" charset="0"/>
                <a:ea typeface="华文楷体" charset="0"/>
                <a:cs typeface="华文楷体" charset="0"/>
              </a:rPr>
              <a:t>基于高密度连通区域的聚类方法</a:t>
            </a:r>
            <a:endParaRPr sz="3200" dirty="0">
              <a:latin typeface="Times New Roman" charset="0"/>
              <a:ea typeface="华文楷体" charset="0"/>
              <a:cs typeface="华文楷体" charset="0"/>
            </a:endParaRPr>
          </a:p>
        </p:txBody>
      </p:sp>
      <p:sp>
        <p:nvSpPr>
          <p:cNvPr id="1031" name="内容占位符 2"/>
          <p:cNvSpPr>
            <a:spLocks noGrp="1"/>
          </p:cNvSpPr>
          <p:nvPr>
            <p:ph sz="quarter" idx="13"/>
          </p:nvPr>
        </p:nvSpPr>
        <p:spPr/>
        <p:txBody>
          <a:bodyPr>
            <a:normAutofit/>
          </a:bodyPr>
          <a:lstStyle/>
          <a:p>
            <a:r>
              <a:rPr lang="en-US" altLang="zh-CN" dirty="0">
                <a:solidFill>
                  <a:srgbClr val="0000FF"/>
                </a:solidFill>
                <a:latin typeface="华文楷体" charset="0"/>
                <a:ea typeface="华文楷体" charset="0"/>
                <a:cs typeface="华文楷体" charset="0"/>
              </a:rPr>
              <a:t>DBSCAN</a:t>
            </a:r>
            <a:r>
              <a:rPr lang="zh-CN" altLang="en-US" dirty="0">
                <a:solidFill>
                  <a:srgbClr val="0000FF"/>
                </a:solidFill>
                <a:latin typeface="华文楷体" charset="0"/>
                <a:ea typeface="华文楷体" charset="0"/>
                <a:cs typeface="华文楷体" charset="0"/>
              </a:rPr>
              <a:t>：</a:t>
            </a:r>
            <a:r>
              <a:rPr lang="en-US" altLang="zh-CN" dirty="0">
                <a:solidFill>
                  <a:srgbClr val="FF0000"/>
                </a:solidFill>
                <a:latin typeface="华文楷体" charset="0"/>
                <a:ea typeface="华文楷体" charset="0"/>
                <a:cs typeface="华文楷体" charset="0"/>
              </a:rPr>
              <a:t>D</a:t>
            </a:r>
            <a:r>
              <a:rPr lang="en-US" altLang="zh-CN" dirty="0">
                <a:solidFill>
                  <a:srgbClr val="0000FF"/>
                </a:solidFill>
                <a:latin typeface="华文楷体" charset="0"/>
                <a:ea typeface="华文楷体" charset="0"/>
                <a:cs typeface="华文楷体" charset="0"/>
              </a:rPr>
              <a:t>ensity-</a:t>
            </a:r>
            <a:r>
              <a:rPr lang="en-US" altLang="zh-CN" dirty="0">
                <a:solidFill>
                  <a:srgbClr val="FF0000"/>
                </a:solidFill>
                <a:latin typeface="华文楷体" charset="0"/>
                <a:ea typeface="华文楷体" charset="0"/>
                <a:cs typeface="华文楷体" charset="0"/>
              </a:rPr>
              <a:t>B</a:t>
            </a:r>
            <a:r>
              <a:rPr lang="en-US" altLang="zh-CN" dirty="0">
                <a:solidFill>
                  <a:srgbClr val="0000FF"/>
                </a:solidFill>
                <a:latin typeface="华文楷体" charset="0"/>
                <a:ea typeface="华文楷体" charset="0"/>
                <a:cs typeface="华文楷体" charset="0"/>
              </a:rPr>
              <a:t>ased </a:t>
            </a:r>
            <a:r>
              <a:rPr lang="en-US" altLang="zh-CN" dirty="0">
                <a:solidFill>
                  <a:srgbClr val="FF0000"/>
                </a:solidFill>
                <a:latin typeface="华文楷体" charset="0"/>
                <a:ea typeface="华文楷体" charset="0"/>
                <a:cs typeface="华文楷体" charset="0"/>
              </a:rPr>
              <a:t>S</a:t>
            </a:r>
            <a:r>
              <a:rPr lang="en-US" altLang="zh-CN" dirty="0">
                <a:solidFill>
                  <a:srgbClr val="0000FF"/>
                </a:solidFill>
                <a:latin typeface="华文楷体" charset="0"/>
                <a:ea typeface="华文楷体" charset="0"/>
                <a:cs typeface="华文楷体" charset="0"/>
              </a:rPr>
              <a:t>patial </a:t>
            </a:r>
            <a:r>
              <a:rPr lang="en-US" altLang="zh-CN" dirty="0">
                <a:solidFill>
                  <a:srgbClr val="FF0000"/>
                </a:solidFill>
                <a:latin typeface="华文楷体" charset="0"/>
                <a:ea typeface="华文楷体" charset="0"/>
                <a:cs typeface="华文楷体" charset="0"/>
              </a:rPr>
              <a:t>C</a:t>
            </a:r>
            <a:r>
              <a:rPr lang="en-US" altLang="zh-CN" dirty="0">
                <a:solidFill>
                  <a:srgbClr val="0000FF"/>
                </a:solidFill>
                <a:latin typeface="华文楷体" charset="0"/>
                <a:ea typeface="华文楷体" charset="0"/>
                <a:cs typeface="华文楷体" charset="0"/>
              </a:rPr>
              <a:t>lustering of </a:t>
            </a:r>
            <a:r>
              <a:rPr lang="en-US" altLang="zh-CN" dirty="0">
                <a:solidFill>
                  <a:srgbClr val="FF0000"/>
                </a:solidFill>
                <a:latin typeface="华文楷体" charset="0"/>
                <a:ea typeface="华文楷体" charset="0"/>
                <a:cs typeface="华文楷体" charset="0"/>
              </a:rPr>
              <a:t>A</a:t>
            </a:r>
            <a:r>
              <a:rPr lang="en-US" altLang="zh-CN" dirty="0">
                <a:solidFill>
                  <a:srgbClr val="0000FF"/>
                </a:solidFill>
                <a:latin typeface="华文楷体" charset="0"/>
                <a:ea typeface="华文楷体" charset="0"/>
                <a:cs typeface="华文楷体" charset="0"/>
              </a:rPr>
              <a:t>pplications with </a:t>
            </a:r>
            <a:r>
              <a:rPr lang="en-US" altLang="zh-CN" dirty="0">
                <a:solidFill>
                  <a:srgbClr val="FF0000"/>
                </a:solidFill>
                <a:latin typeface="华文楷体" charset="0"/>
                <a:ea typeface="华文楷体" charset="0"/>
                <a:cs typeface="华文楷体" charset="0"/>
              </a:rPr>
              <a:t>N</a:t>
            </a:r>
            <a:r>
              <a:rPr lang="en-US" altLang="zh-CN" dirty="0">
                <a:solidFill>
                  <a:srgbClr val="0000FF"/>
                </a:solidFill>
                <a:latin typeface="华文楷体" charset="0"/>
                <a:ea typeface="华文楷体" charset="0"/>
                <a:cs typeface="华文楷体" charset="0"/>
              </a:rPr>
              <a:t>oise</a:t>
            </a:r>
          </a:p>
          <a:p>
            <a:pPr lvl="1"/>
            <a:r>
              <a:rPr lang="zh-CN" altLang="en-US" dirty="0">
                <a:latin typeface="华文楷体" charset="0"/>
                <a:ea typeface="华文楷体" charset="0"/>
                <a:cs typeface="华文楷体" charset="0"/>
              </a:rPr>
              <a:t>具有噪声的基于密度的聚类应用</a:t>
            </a:r>
            <a:endParaRPr lang="en-US" altLang="zh-CN" dirty="0">
              <a:latin typeface="华文楷体" charset="0"/>
              <a:ea typeface="华文楷体" charset="0"/>
              <a:cs typeface="华文楷体" charset="0"/>
            </a:endParaRPr>
          </a:p>
          <a:p>
            <a:pPr lvl="1"/>
            <a:r>
              <a:rPr lang="zh-CN" altLang="en-US" dirty="0">
                <a:latin typeface="华文楷体" charset="0"/>
                <a:ea typeface="华文楷体" charset="0"/>
                <a:cs typeface="华文楷体" charset="0"/>
              </a:rPr>
              <a:t>将具有足够高密度的区域划分为簇，并在具有噪声的空间数据库中发现任意形状的簇</a:t>
            </a:r>
            <a:endParaRPr lang="en-US" altLang="zh-CN" dirty="0">
              <a:latin typeface="华文楷体" charset="0"/>
              <a:ea typeface="华文楷体" charset="0"/>
              <a:cs typeface="华文楷体" charset="0"/>
            </a:endParaRPr>
          </a:p>
          <a:p>
            <a:pPr lvl="1"/>
            <a:r>
              <a:rPr lang="en-US" altLang="zh-CN" dirty="0">
                <a:latin typeface="华文楷体" charset="0"/>
                <a:ea typeface="华文楷体" charset="0"/>
                <a:cs typeface="华文楷体" charset="0"/>
              </a:rPr>
              <a:t>DBSCAN</a:t>
            </a:r>
            <a:r>
              <a:rPr lang="zh-CN" altLang="en-US" dirty="0">
                <a:latin typeface="华文楷体" charset="0"/>
                <a:ea typeface="华文楷体" charset="0"/>
                <a:cs typeface="华文楷体" charset="0"/>
              </a:rPr>
              <a:t>连接核心对象和它们的领域，形成稠密区域作为簇。</a:t>
            </a:r>
            <a:endParaRPr lang="en-US" altLang="zh-CN" dirty="0">
              <a:latin typeface="华文楷体" charset="0"/>
              <a:ea typeface="华文楷体" charset="0"/>
              <a:cs typeface="华文楷体" charset="0"/>
            </a:endParaRPr>
          </a:p>
        </p:txBody>
      </p:sp>
      <p:sp>
        <p:nvSpPr>
          <p:cNvPr id="5" name="页脚占位符 1">
            <a:extLst>
              <a:ext uri="{FF2B5EF4-FFF2-40B4-BE49-F238E27FC236}">
                <a16:creationId xmlns:a16="http://schemas.microsoft.com/office/drawing/2014/main" id="{4B83ADF0-032A-4441-9911-CCF2D6C841F4}"/>
              </a:ext>
            </a:extLst>
          </p:cNvPr>
          <p:cNvSpPr txBox="1">
            <a:spLocks/>
          </p:cNvSpPr>
          <p:nvPr/>
        </p:nvSpPr>
        <p:spPr>
          <a:xfrm>
            <a:off x="3962239" y="6286418"/>
            <a:ext cx="4114800" cy="365125"/>
          </a:xfrm>
          <a:prstGeom prst="rect">
            <a:avLst/>
          </a:prstGeom>
        </p:spPr>
        <p:txBody>
          <a:bodyPr vert="horz" lIns="91440" tIns="45720" rIns="91440" bIns="45720" rtlCol="0" anchor="ctr"/>
          <a:lstStyle>
            <a:defPPr>
              <a:defRPr lang="zh-CN"/>
            </a:defPPr>
            <a:lvl1pPr marL="0" algn="ctr" defTabSz="914377" rtl="0" eaLnBrk="1" latinLnBrk="0" hangingPunct="1">
              <a:defRPr sz="1200" kern="1200">
                <a:solidFill>
                  <a:schemeClr val="tx1">
                    <a:tint val="75000"/>
                  </a:schemeClr>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tint val="75000"/>
                  </a:prstClr>
                </a:solidFill>
                <a:effectLst/>
                <a:uLnTx/>
                <a:uFillTx/>
                <a:latin typeface="Calibri" panose="020F0502020204030204"/>
                <a:ea typeface="等线" panose="02010600030101010101" pitchFamily="2" charset="-122"/>
                <a:cs typeface="+mn-cs"/>
              </a:rPr>
              <a:t>人工智能学院           数据挖掘                课程团队</a:t>
            </a: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99023788"/>
      </p:ext>
    </p:extLst>
  </p:cSld>
  <p:clrMapOvr>
    <a:masterClrMapping/>
  </p:clrMapOvr>
  <mc:AlternateContent xmlns:mc="http://schemas.openxmlformats.org/markup-compatibility/2006" xmlns:p14="http://schemas.microsoft.com/office/powerpoint/2010/main">
    <mc:Choice Requires="p14">
      <p:transition p14:dur="0" advTm="113240"/>
    </mc:Choice>
    <mc:Fallback xmlns="">
      <p:transition advTm="113240"/>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幻灯片编号占位符 3"/>
          <p:cNvSpPr>
            <a:spLocks noGrp="1"/>
          </p:cNvSpPr>
          <p:nvPr>
            <p:ph type="sldNum" sz="quarter" idx="12"/>
          </p:nvPr>
        </p:nvSpPr>
        <p:spPr bwMode="auto">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9050">
                <a:solidFill>
                  <a:srgbClr val="000000"/>
                </a:solidFill>
                <a:miter lim="800000"/>
                <a:headEnd/>
                <a:tailEnd/>
              </a14:hiddenLine>
            </a:ext>
          </a:extLst>
        </p:spPr>
        <p:txBody>
          <a:bodyPr wrap="square" numCol="1" anchorCtr="0" compatLnSpc="1">
            <a:prstTxWarp prst="textNoShape">
              <a:avLst/>
            </a:prstTxWarp>
          </a:bodyPr>
          <a:lstStyle>
            <a:lvl1pPr>
              <a:defRPr kumimoji="1" sz="2400">
                <a:solidFill>
                  <a:schemeClr val="tx1"/>
                </a:solidFill>
                <a:latin typeface="Arial" charset="0"/>
                <a:ea typeface="宋体" charset="0"/>
                <a:cs typeface="宋体" charset="0"/>
              </a:defRPr>
            </a:lvl1pPr>
            <a:lvl2pPr marL="742950" indent="-285750">
              <a:defRPr kumimoji="1" sz="2400">
                <a:solidFill>
                  <a:schemeClr val="tx1"/>
                </a:solidFill>
                <a:latin typeface="Arial" charset="0"/>
                <a:ea typeface="宋体" charset="0"/>
              </a:defRPr>
            </a:lvl2pPr>
            <a:lvl3pPr marL="1143000" indent="-228600">
              <a:defRPr kumimoji="1" sz="2400">
                <a:solidFill>
                  <a:schemeClr val="tx1"/>
                </a:solidFill>
                <a:latin typeface="Arial" charset="0"/>
                <a:ea typeface="宋体" charset="0"/>
              </a:defRPr>
            </a:lvl3pPr>
            <a:lvl4pPr marL="1600200" indent="-228600">
              <a:defRPr kumimoji="1" sz="2400">
                <a:solidFill>
                  <a:schemeClr val="tx1"/>
                </a:solidFill>
                <a:latin typeface="Arial" charset="0"/>
                <a:ea typeface="宋体" charset="0"/>
              </a:defRPr>
            </a:lvl4pPr>
            <a:lvl5pPr marL="2057400" indent="-228600">
              <a:defRPr kumimoji="1" sz="2400">
                <a:solidFill>
                  <a:schemeClr val="tx1"/>
                </a:solidFill>
                <a:latin typeface="Arial" charset="0"/>
                <a:ea typeface="宋体" charset="0"/>
              </a:defRPr>
            </a:lvl5pPr>
            <a:lvl6pPr marL="2514600" indent="-228600" fontAlgn="base">
              <a:spcBef>
                <a:spcPct val="0"/>
              </a:spcBef>
              <a:spcAft>
                <a:spcPct val="0"/>
              </a:spcAft>
              <a:defRPr kumimoji="1" sz="2400">
                <a:solidFill>
                  <a:schemeClr val="tx1"/>
                </a:solidFill>
                <a:latin typeface="Arial" charset="0"/>
                <a:ea typeface="宋体" charset="0"/>
              </a:defRPr>
            </a:lvl6pPr>
            <a:lvl7pPr marL="2971800" indent="-228600" fontAlgn="base">
              <a:spcBef>
                <a:spcPct val="0"/>
              </a:spcBef>
              <a:spcAft>
                <a:spcPct val="0"/>
              </a:spcAft>
              <a:defRPr kumimoji="1" sz="2400">
                <a:solidFill>
                  <a:schemeClr val="tx1"/>
                </a:solidFill>
                <a:latin typeface="Arial" charset="0"/>
                <a:ea typeface="宋体" charset="0"/>
              </a:defRPr>
            </a:lvl7pPr>
            <a:lvl8pPr marL="3429000" indent="-228600" fontAlgn="base">
              <a:spcBef>
                <a:spcPct val="0"/>
              </a:spcBef>
              <a:spcAft>
                <a:spcPct val="0"/>
              </a:spcAft>
              <a:defRPr kumimoji="1" sz="2400">
                <a:solidFill>
                  <a:schemeClr val="tx1"/>
                </a:solidFill>
                <a:latin typeface="Arial" charset="0"/>
                <a:ea typeface="宋体" charset="0"/>
              </a:defRPr>
            </a:lvl8pPr>
            <a:lvl9pPr marL="3886200" indent="-228600" fontAlgn="base">
              <a:spcBef>
                <a:spcPct val="0"/>
              </a:spcBef>
              <a:spcAft>
                <a:spcPct val="0"/>
              </a:spcAft>
              <a:defRPr kumimoji="1" sz="2400">
                <a:solidFill>
                  <a:schemeClr val="tx1"/>
                </a:solidFill>
                <a:latin typeface="Arial" charset="0"/>
                <a:ea typeface="宋体" charset="0"/>
              </a:defRPr>
            </a:lvl9pPr>
          </a:lstStyle>
          <a:p>
            <a:fld id="{08A195DD-905E-6F49-A781-0EF135E77A1E}" type="slidenum">
              <a:rPr kumimoji="0" lang="zh-CN" altLang="en-US" sz="1100">
                <a:solidFill>
                  <a:srgbClr val="60B5CC"/>
                </a:solidFill>
                <a:latin typeface="华文楷体" charset="0"/>
                <a:ea typeface="华文楷体" charset="0"/>
                <a:cs typeface="华文楷体" charset="0"/>
              </a:rPr>
              <a:pPr/>
              <a:t>22</a:t>
            </a:fld>
            <a:endParaRPr kumimoji="0" lang="zh-CN" altLang="en-US" sz="1100">
              <a:solidFill>
                <a:srgbClr val="60B5CC"/>
              </a:solidFill>
              <a:latin typeface="华文楷体" charset="0"/>
              <a:ea typeface="华文楷体" charset="0"/>
              <a:cs typeface="华文楷体" charset="0"/>
            </a:endParaRPr>
          </a:p>
        </p:txBody>
      </p:sp>
      <p:sp>
        <p:nvSpPr>
          <p:cNvPr id="3" name="标题 2"/>
          <p:cNvSpPr>
            <a:spLocks noGrp="1"/>
          </p:cNvSpPr>
          <p:nvPr>
            <p:ph type="title"/>
          </p:nvPr>
        </p:nvSpPr>
        <p:spPr/>
        <p:txBody>
          <a:bodyPr/>
          <a:lstStyle/>
          <a:p>
            <a:pPr>
              <a:defRPr/>
            </a:pPr>
            <a:r>
              <a:rPr lang="en-US" altLang="zh-CN" sz="2800">
                <a:latin typeface="Times New Roman" charset="0"/>
                <a:ea typeface="华文楷体" charset="0"/>
                <a:cs typeface="华文楷体" charset="0"/>
              </a:rPr>
              <a:t>DBSCAN:</a:t>
            </a:r>
            <a:r>
              <a:rPr lang="zh-CN" altLang="en-US" sz="2800">
                <a:latin typeface="Times New Roman" charset="0"/>
                <a:ea typeface="华文楷体" charset="0"/>
                <a:cs typeface="华文楷体" charset="0"/>
              </a:rPr>
              <a:t>基于高密度连通区域的聚类方法</a:t>
            </a:r>
            <a:endParaRPr lang="zh-CN" altLang="en-US" sz="2800"/>
          </a:p>
        </p:txBody>
      </p:sp>
      <p:sp>
        <p:nvSpPr>
          <p:cNvPr id="2" name="内容占位符 1"/>
          <p:cNvSpPr>
            <a:spLocks noGrp="1"/>
          </p:cNvSpPr>
          <p:nvPr>
            <p:ph sz="quarter" idx="13"/>
          </p:nvPr>
        </p:nvSpPr>
        <p:spPr>
          <a:xfrm>
            <a:off x="322291" y="1364357"/>
            <a:ext cx="11394696" cy="3062908"/>
          </a:xfrm>
        </p:spPr>
        <p:txBody>
          <a:bodyPr>
            <a:noAutofit/>
          </a:bodyPr>
          <a:lstStyle/>
          <a:p>
            <a:pPr>
              <a:lnSpc>
                <a:spcPct val="110000"/>
              </a:lnSpc>
            </a:pPr>
            <a:r>
              <a:rPr lang="zh-CN" altLang="en-US" sz="2400" dirty="0">
                <a:solidFill>
                  <a:srgbClr val="FF0000"/>
                </a:solidFill>
                <a:latin typeface="华文楷体" charset="0"/>
                <a:ea typeface="华文楷体" charset="0"/>
                <a:cs typeface="华文楷体" charset="0"/>
              </a:rPr>
              <a:t>基本概念</a:t>
            </a:r>
            <a:endParaRPr lang="en-US" altLang="zh-CN" sz="2400" dirty="0">
              <a:solidFill>
                <a:srgbClr val="FF0000"/>
              </a:solidFill>
              <a:latin typeface="华文楷体" charset="0"/>
              <a:ea typeface="华文楷体" charset="0"/>
              <a:cs typeface="华文楷体" charset="0"/>
            </a:endParaRPr>
          </a:p>
          <a:p>
            <a:pPr lvl="1">
              <a:lnSpc>
                <a:spcPct val="110000"/>
              </a:lnSpc>
            </a:pPr>
            <a:r>
              <a:rPr lang="el-GR" altLang="zh-CN" dirty="0">
                <a:solidFill>
                  <a:srgbClr val="0000FF"/>
                </a:solidFill>
                <a:latin typeface="华文楷体" charset="0"/>
                <a:ea typeface="华文楷体" charset="0"/>
                <a:cs typeface="华文楷体" charset="0"/>
              </a:rPr>
              <a:t>ε</a:t>
            </a:r>
            <a:r>
              <a:rPr lang="zh-CN" altLang="en-US" dirty="0">
                <a:solidFill>
                  <a:srgbClr val="0000FF"/>
                </a:solidFill>
                <a:latin typeface="华文楷体" charset="0"/>
                <a:ea typeface="华文楷体" charset="0"/>
                <a:cs typeface="华文楷体" charset="0"/>
              </a:rPr>
              <a:t>邻域：</a:t>
            </a:r>
            <a:r>
              <a:rPr lang="zh-CN" altLang="en-US" dirty="0">
                <a:latin typeface="华文楷体" charset="0"/>
                <a:ea typeface="华文楷体" charset="0"/>
                <a:cs typeface="华文楷体" charset="0"/>
              </a:rPr>
              <a:t>给定对象半径</a:t>
            </a:r>
            <a:r>
              <a:rPr lang="el-GR" altLang="zh-CN" dirty="0">
                <a:latin typeface="华文楷体" charset="0"/>
                <a:ea typeface="华文楷体" charset="0"/>
                <a:cs typeface="华文楷体" charset="0"/>
              </a:rPr>
              <a:t>ε</a:t>
            </a:r>
            <a:r>
              <a:rPr lang="zh-CN" altLang="en-US" dirty="0">
                <a:latin typeface="华文楷体" charset="0"/>
                <a:ea typeface="华文楷体" charset="0"/>
                <a:cs typeface="华文楷体" charset="0"/>
              </a:rPr>
              <a:t>内的邻域称为该对象的</a:t>
            </a:r>
            <a:r>
              <a:rPr lang="el-GR" altLang="zh-CN" dirty="0">
                <a:solidFill>
                  <a:srgbClr val="0000FF"/>
                </a:solidFill>
                <a:latin typeface="华文楷体" charset="0"/>
                <a:ea typeface="华文楷体" charset="0"/>
                <a:cs typeface="华文楷体" charset="0"/>
              </a:rPr>
              <a:t>ε</a:t>
            </a:r>
            <a:r>
              <a:rPr lang="zh-CN" altLang="en-US" dirty="0">
                <a:solidFill>
                  <a:srgbClr val="0000FF"/>
                </a:solidFill>
                <a:latin typeface="华文楷体" charset="0"/>
                <a:ea typeface="华文楷体" charset="0"/>
                <a:cs typeface="华文楷体" charset="0"/>
              </a:rPr>
              <a:t>邻域</a:t>
            </a:r>
            <a:r>
              <a:rPr lang="zh-CN" altLang="en-US" dirty="0">
                <a:latin typeface="华文楷体" charset="0"/>
                <a:ea typeface="华文楷体" charset="0"/>
                <a:cs typeface="华文楷体" charset="0"/>
              </a:rPr>
              <a:t>；</a:t>
            </a:r>
            <a:endParaRPr lang="en-US" altLang="zh-CN" dirty="0">
              <a:latin typeface="华文楷体" charset="0"/>
              <a:ea typeface="华文楷体" charset="0"/>
              <a:cs typeface="华文楷体" charset="0"/>
            </a:endParaRPr>
          </a:p>
          <a:p>
            <a:pPr lvl="1">
              <a:lnSpc>
                <a:spcPct val="110000"/>
              </a:lnSpc>
            </a:pPr>
            <a:r>
              <a:rPr lang="zh-CN" altLang="en-US" dirty="0">
                <a:solidFill>
                  <a:srgbClr val="0000FF"/>
                </a:solidFill>
                <a:latin typeface="华文楷体" charset="0"/>
                <a:ea typeface="华文楷体" charset="0"/>
                <a:cs typeface="华文楷体" charset="0"/>
              </a:rPr>
              <a:t>邻域密度：</a:t>
            </a:r>
            <a:r>
              <a:rPr lang="zh-CN" altLang="en-US" dirty="0">
                <a:latin typeface="华文楷体" charset="0"/>
                <a:ea typeface="华文楷体" charset="0"/>
                <a:cs typeface="华文楷体" charset="0"/>
              </a:rPr>
              <a:t>邻域内的对象数量；</a:t>
            </a:r>
            <a:endParaRPr lang="en-US" altLang="zh-CN" dirty="0">
              <a:latin typeface="华文楷体" charset="0"/>
              <a:ea typeface="华文楷体" charset="0"/>
              <a:cs typeface="华文楷体" charset="0"/>
            </a:endParaRPr>
          </a:p>
          <a:p>
            <a:pPr lvl="1">
              <a:lnSpc>
                <a:spcPct val="110000"/>
              </a:lnSpc>
            </a:pPr>
            <a:r>
              <a:rPr lang="el-GR" altLang="zh-CN" dirty="0">
                <a:solidFill>
                  <a:srgbClr val="0000FF"/>
                </a:solidFill>
                <a:latin typeface="华文楷体" charset="0"/>
                <a:ea typeface="华文楷体" charset="0"/>
                <a:cs typeface="华文楷体" charset="0"/>
              </a:rPr>
              <a:t>核心对象</a:t>
            </a:r>
            <a:r>
              <a:rPr lang="zh-CN" altLang="en-US" dirty="0">
                <a:solidFill>
                  <a:srgbClr val="0000FF"/>
                </a:solidFill>
                <a:latin typeface="华文楷体" charset="0"/>
                <a:ea typeface="华文楷体" charset="0"/>
                <a:cs typeface="华文楷体" charset="0"/>
              </a:rPr>
              <a:t>：</a:t>
            </a:r>
            <a:r>
              <a:rPr lang="zh-CN" altLang="en-US" dirty="0">
                <a:latin typeface="华文楷体" charset="0"/>
                <a:ea typeface="华文楷体" charset="0"/>
                <a:cs typeface="华文楷体" charset="0"/>
              </a:rPr>
              <a:t>如果对象的</a:t>
            </a:r>
            <a:r>
              <a:rPr lang="el-GR" altLang="zh-CN" dirty="0">
                <a:latin typeface="华文楷体" charset="0"/>
                <a:ea typeface="华文楷体" charset="0"/>
                <a:cs typeface="华文楷体" charset="0"/>
              </a:rPr>
              <a:t>ε</a:t>
            </a:r>
            <a:r>
              <a:rPr lang="zh-CN" altLang="en-US" dirty="0">
                <a:latin typeface="华文楷体" charset="0"/>
                <a:ea typeface="华文楷体" charset="0"/>
                <a:cs typeface="华文楷体" charset="0"/>
              </a:rPr>
              <a:t>邻域至少包含最小数目</a:t>
            </a:r>
            <a:r>
              <a:rPr lang="en-US" altLang="zh-CN" dirty="0" err="1">
                <a:latin typeface="华文楷体" charset="0"/>
                <a:ea typeface="华文楷体" charset="0"/>
                <a:cs typeface="华文楷体" charset="0"/>
              </a:rPr>
              <a:t>MinPts</a:t>
            </a:r>
            <a:r>
              <a:rPr lang="zh-CN" altLang="en-US" dirty="0">
                <a:latin typeface="华文楷体" charset="0"/>
                <a:ea typeface="华文楷体" charset="0"/>
                <a:cs typeface="华文楷体" charset="0"/>
              </a:rPr>
              <a:t>的对象，则称该对象为</a:t>
            </a:r>
            <a:r>
              <a:rPr lang="el-GR" altLang="zh-CN" dirty="0">
                <a:latin typeface="华文楷体" charset="0"/>
                <a:ea typeface="华文楷体" charset="0"/>
                <a:cs typeface="华文楷体" charset="0"/>
              </a:rPr>
              <a:t>核心对象</a:t>
            </a:r>
            <a:r>
              <a:rPr lang="zh-CN" altLang="en-US" dirty="0">
                <a:latin typeface="华文楷体" charset="0"/>
                <a:ea typeface="华文楷体" charset="0"/>
                <a:cs typeface="华文楷体" charset="0"/>
              </a:rPr>
              <a:t>；</a:t>
            </a:r>
            <a:endParaRPr lang="en-US" altLang="zh-CN" dirty="0">
              <a:latin typeface="华文楷体" charset="0"/>
              <a:ea typeface="华文楷体" charset="0"/>
              <a:cs typeface="华文楷体" charset="0"/>
            </a:endParaRPr>
          </a:p>
          <a:p>
            <a:pPr lvl="1">
              <a:lnSpc>
                <a:spcPct val="110000"/>
              </a:lnSpc>
            </a:pPr>
            <a:r>
              <a:rPr lang="el-GR" altLang="zh-CN" dirty="0">
                <a:solidFill>
                  <a:srgbClr val="0000FF"/>
                </a:solidFill>
                <a:latin typeface="华文楷体" charset="0"/>
                <a:ea typeface="华文楷体" charset="0"/>
                <a:cs typeface="华文楷体" charset="0"/>
              </a:rPr>
              <a:t>直接密度可达</a:t>
            </a:r>
            <a:r>
              <a:rPr lang="zh-CN" altLang="en-US" dirty="0">
                <a:solidFill>
                  <a:srgbClr val="0000FF"/>
                </a:solidFill>
                <a:latin typeface="华文楷体" charset="0"/>
                <a:ea typeface="华文楷体" charset="0"/>
                <a:cs typeface="华文楷体" charset="0"/>
              </a:rPr>
              <a:t>：</a:t>
            </a:r>
            <a:r>
              <a:rPr lang="zh-CN" altLang="en-US" dirty="0">
                <a:latin typeface="华文楷体" charset="0"/>
                <a:ea typeface="华文楷体" charset="0"/>
                <a:cs typeface="华文楷体" charset="0"/>
              </a:rPr>
              <a:t>给定一个对象集合</a:t>
            </a:r>
            <a:r>
              <a:rPr lang="en-US" altLang="zh-CN" dirty="0">
                <a:latin typeface="华文楷体" charset="0"/>
                <a:ea typeface="华文楷体" charset="0"/>
                <a:cs typeface="华文楷体" charset="0"/>
              </a:rPr>
              <a:t>D</a:t>
            </a:r>
            <a:r>
              <a:rPr lang="zh-CN" altLang="en-US" dirty="0">
                <a:latin typeface="华文楷体" charset="0"/>
                <a:ea typeface="华文楷体" charset="0"/>
                <a:cs typeface="华文楷体" charset="0"/>
              </a:rPr>
              <a:t>，如果</a:t>
            </a:r>
            <a:r>
              <a:rPr lang="en-US" altLang="zh-CN" dirty="0">
                <a:latin typeface="华文楷体" charset="0"/>
                <a:ea typeface="华文楷体" charset="0"/>
                <a:cs typeface="华文楷体" charset="0"/>
              </a:rPr>
              <a:t>p</a:t>
            </a:r>
            <a:r>
              <a:rPr lang="zh-CN" altLang="en-US" dirty="0">
                <a:latin typeface="华文楷体" charset="0"/>
                <a:ea typeface="华文楷体" charset="0"/>
                <a:cs typeface="华文楷体" charset="0"/>
              </a:rPr>
              <a:t>在</a:t>
            </a:r>
            <a:r>
              <a:rPr lang="en-US" altLang="zh-CN" dirty="0">
                <a:latin typeface="华文楷体" charset="0"/>
                <a:ea typeface="华文楷体" charset="0"/>
                <a:cs typeface="华文楷体" charset="0"/>
              </a:rPr>
              <a:t>q</a:t>
            </a:r>
            <a:r>
              <a:rPr lang="zh-CN" altLang="en-US" dirty="0">
                <a:latin typeface="华文楷体" charset="0"/>
                <a:ea typeface="华文楷体" charset="0"/>
                <a:cs typeface="华文楷体" charset="0"/>
              </a:rPr>
              <a:t>的</a:t>
            </a:r>
            <a:r>
              <a:rPr lang="el-GR" altLang="zh-CN" dirty="0">
                <a:latin typeface="华文楷体" charset="0"/>
                <a:ea typeface="华文楷体" charset="0"/>
                <a:cs typeface="华文楷体" charset="0"/>
              </a:rPr>
              <a:t>ε</a:t>
            </a:r>
            <a:r>
              <a:rPr lang="zh-CN" altLang="en-US" dirty="0">
                <a:latin typeface="华文楷体" charset="0"/>
                <a:ea typeface="华文楷体" charset="0"/>
                <a:cs typeface="华文楷体" charset="0"/>
              </a:rPr>
              <a:t>邻域内，而</a:t>
            </a:r>
            <a:r>
              <a:rPr lang="en-US" altLang="zh-CN" dirty="0">
                <a:latin typeface="华文楷体" charset="0"/>
                <a:ea typeface="华文楷体" charset="0"/>
                <a:cs typeface="华文楷体" charset="0"/>
              </a:rPr>
              <a:t>q</a:t>
            </a:r>
            <a:r>
              <a:rPr lang="zh-CN" altLang="en-US" dirty="0">
                <a:latin typeface="华文楷体" charset="0"/>
                <a:ea typeface="华文楷体" charset="0"/>
                <a:cs typeface="华文楷体" charset="0"/>
              </a:rPr>
              <a:t>是一个核心对象，则我们说对象</a:t>
            </a:r>
            <a:r>
              <a:rPr lang="en-US" altLang="zh-CN" dirty="0">
                <a:latin typeface="华文楷体" charset="0"/>
                <a:ea typeface="华文楷体" charset="0"/>
                <a:cs typeface="华文楷体" charset="0"/>
              </a:rPr>
              <a:t>p</a:t>
            </a:r>
            <a:r>
              <a:rPr lang="zh-CN" altLang="en-US" dirty="0">
                <a:latin typeface="华文楷体" charset="0"/>
                <a:ea typeface="华文楷体" charset="0"/>
                <a:cs typeface="华文楷体" charset="0"/>
              </a:rPr>
              <a:t>从对象</a:t>
            </a:r>
            <a:r>
              <a:rPr lang="en-US" altLang="zh-CN" dirty="0">
                <a:latin typeface="华文楷体" charset="0"/>
                <a:ea typeface="华文楷体" charset="0"/>
                <a:cs typeface="华文楷体" charset="0"/>
              </a:rPr>
              <a:t>q</a:t>
            </a:r>
            <a:r>
              <a:rPr lang="zh-CN" altLang="en-US" dirty="0">
                <a:latin typeface="华文楷体" charset="0"/>
                <a:ea typeface="华文楷体" charset="0"/>
                <a:cs typeface="华文楷体" charset="0"/>
              </a:rPr>
              <a:t>出发是</a:t>
            </a:r>
            <a:r>
              <a:rPr lang="el-GR" altLang="zh-CN" dirty="0">
                <a:latin typeface="华文楷体" charset="0"/>
                <a:ea typeface="华文楷体" charset="0"/>
                <a:cs typeface="华文楷体" charset="0"/>
              </a:rPr>
              <a:t>直接密度可达</a:t>
            </a:r>
            <a:r>
              <a:rPr lang="zh-CN" altLang="en-US" dirty="0">
                <a:latin typeface="华文楷体" charset="0"/>
                <a:ea typeface="华文楷体" charset="0"/>
                <a:cs typeface="华文楷体" charset="0"/>
              </a:rPr>
              <a:t>的。</a:t>
            </a:r>
            <a:endParaRPr lang="en-US" altLang="zh-CN" dirty="0">
              <a:latin typeface="华文楷体" charset="0"/>
              <a:ea typeface="华文楷体" charset="0"/>
              <a:cs typeface="华文楷体" charset="0"/>
            </a:endParaRPr>
          </a:p>
          <a:p>
            <a:pPr lvl="1">
              <a:lnSpc>
                <a:spcPct val="110000"/>
              </a:lnSpc>
            </a:pPr>
            <a:endParaRPr lang="zh-CN" altLang="en-US" dirty="0">
              <a:latin typeface="华文楷体" charset="0"/>
              <a:ea typeface="华文楷体" charset="0"/>
              <a:cs typeface="华文楷体" charset="0"/>
            </a:endParaRPr>
          </a:p>
        </p:txBody>
      </p:sp>
      <p:grpSp>
        <p:nvGrpSpPr>
          <p:cNvPr id="21508" name="组合 70"/>
          <p:cNvGrpSpPr>
            <a:grpSpLocks/>
          </p:cNvGrpSpPr>
          <p:nvPr/>
        </p:nvGrpSpPr>
        <p:grpSpPr bwMode="auto">
          <a:xfrm>
            <a:off x="3719514" y="4941888"/>
            <a:ext cx="1512887" cy="1511300"/>
            <a:chOff x="1412875" y="3556000"/>
            <a:chExt cx="1104900" cy="1104900"/>
          </a:xfrm>
        </p:grpSpPr>
        <p:sp>
          <p:nvSpPr>
            <p:cNvPr id="21509" name="Oval 1028"/>
            <p:cNvSpPr>
              <a:spLocks noChangeArrowheads="1"/>
            </p:cNvSpPr>
            <p:nvPr/>
          </p:nvSpPr>
          <p:spPr bwMode="auto">
            <a:xfrm>
              <a:off x="2062163" y="3703638"/>
              <a:ext cx="100012" cy="98425"/>
            </a:xfrm>
            <a:prstGeom prst="ellipse">
              <a:avLst/>
            </a:prstGeom>
            <a:solidFill>
              <a:srgbClr val="CC3300"/>
            </a:solidFill>
            <a:ln w="12700">
              <a:solidFill>
                <a:schemeClr val="tx1"/>
              </a:solidFill>
              <a:round/>
              <a:headEnd/>
              <a:tailEnd/>
            </a:ln>
          </p:spPr>
          <p:txBody>
            <a:bodyPr wrap="none" anchor="ctr"/>
            <a:lstStyle/>
            <a:p>
              <a:endParaRPr lang="zh-CN" altLang="en-US"/>
            </a:p>
          </p:txBody>
        </p:sp>
        <p:sp>
          <p:nvSpPr>
            <p:cNvPr id="21510" name="Oval 1029"/>
            <p:cNvSpPr>
              <a:spLocks noChangeArrowheads="1"/>
            </p:cNvSpPr>
            <p:nvPr/>
          </p:nvSpPr>
          <p:spPr bwMode="auto">
            <a:xfrm>
              <a:off x="2398713" y="3814763"/>
              <a:ext cx="98425" cy="100012"/>
            </a:xfrm>
            <a:prstGeom prst="ellipse">
              <a:avLst/>
            </a:prstGeom>
            <a:solidFill>
              <a:srgbClr val="CC3300"/>
            </a:solidFill>
            <a:ln w="12700">
              <a:solidFill>
                <a:schemeClr val="tx1"/>
              </a:solidFill>
              <a:round/>
              <a:headEnd/>
              <a:tailEnd/>
            </a:ln>
          </p:spPr>
          <p:txBody>
            <a:bodyPr wrap="none" anchor="ctr"/>
            <a:lstStyle/>
            <a:p>
              <a:endParaRPr lang="zh-CN" altLang="en-US"/>
            </a:p>
          </p:txBody>
        </p:sp>
        <p:sp>
          <p:nvSpPr>
            <p:cNvPr id="21511" name="Oval 1031"/>
            <p:cNvSpPr>
              <a:spLocks noChangeArrowheads="1"/>
            </p:cNvSpPr>
            <p:nvPr/>
          </p:nvSpPr>
          <p:spPr bwMode="auto">
            <a:xfrm>
              <a:off x="1951038" y="4149725"/>
              <a:ext cx="98425" cy="100013"/>
            </a:xfrm>
            <a:prstGeom prst="ellipse">
              <a:avLst/>
            </a:prstGeom>
            <a:solidFill>
              <a:srgbClr val="CC3300"/>
            </a:solidFill>
            <a:ln w="12700">
              <a:solidFill>
                <a:schemeClr val="tx1"/>
              </a:solidFill>
              <a:round/>
              <a:headEnd/>
              <a:tailEnd/>
            </a:ln>
          </p:spPr>
          <p:txBody>
            <a:bodyPr wrap="none" anchor="ctr"/>
            <a:lstStyle/>
            <a:p>
              <a:endParaRPr lang="zh-CN" altLang="en-US"/>
            </a:p>
          </p:txBody>
        </p:sp>
        <p:sp>
          <p:nvSpPr>
            <p:cNvPr id="21512" name="Oval 1032"/>
            <p:cNvSpPr>
              <a:spLocks noChangeArrowheads="1"/>
            </p:cNvSpPr>
            <p:nvPr/>
          </p:nvSpPr>
          <p:spPr bwMode="auto">
            <a:xfrm>
              <a:off x="2174875" y="3927475"/>
              <a:ext cx="98425" cy="98425"/>
            </a:xfrm>
            <a:prstGeom prst="ellipse">
              <a:avLst/>
            </a:prstGeom>
            <a:solidFill>
              <a:srgbClr val="CC3300"/>
            </a:solidFill>
            <a:ln w="12700">
              <a:solidFill>
                <a:schemeClr val="tx1"/>
              </a:solidFill>
              <a:round/>
              <a:headEnd/>
              <a:tailEnd/>
            </a:ln>
          </p:spPr>
          <p:txBody>
            <a:bodyPr wrap="none" anchor="ctr"/>
            <a:lstStyle/>
            <a:p>
              <a:endParaRPr lang="zh-CN" altLang="en-US"/>
            </a:p>
          </p:txBody>
        </p:sp>
        <p:sp>
          <p:nvSpPr>
            <p:cNvPr id="21513" name="Oval 1033"/>
            <p:cNvSpPr>
              <a:spLocks noChangeArrowheads="1"/>
            </p:cNvSpPr>
            <p:nvPr/>
          </p:nvSpPr>
          <p:spPr bwMode="auto">
            <a:xfrm>
              <a:off x="2174875" y="4149725"/>
              <a:ext cx="98425" cy="100013"/>
            </a:xfrm>
            <a:prstGeom prst="ellipse">
              <a:avLst/>
            </a:prstGeom>
            <a:solidFill>
              <a:srgbClr val="CC3300"/>
            </a:solidFill>
            <a:ln w="12700">
              <a:solidFill>
                <a:schemeClr val="tx1"/>
              </a:solidFill>
              <a:round/>
              <a:headEnd/>
              <a:tailEnd/>
            </a:ln>
          </p:spPr>
          <p:txBody>
            <a:bodyPr wrap="none" anchor="ctr"/>
            <a:lstStyle/>
            <a:p>
              <a:endParaRPr lang="zh-CN" altLang="en-US"/>
            </a:p>
          </p:txBody>
        </p:sp>
        <p:sp>
          <p:nvSpPr>
            <p:cNvPr id="21514" name="Oval 1038"/>
            <p:cNvSpPr>
              <a:spLocks noChangeArrowheads="1"/>
            </p:cNvSpPr>
            <p:nvPr/>
          </p:nvSpPr>
          <p:spPr bwMode="auto">
            <a:xfrm>
              <a:off x="2398713" y="4038600"/>
              <a:ext cx="98425" cy="98425"/>
            </a:xfrm>
            <a:prstGeom prst="ellipse">
              <a:avLst/>
            </a:prstGeom>
            <a:solidFill>
              <a:srgbClr val="CC3300"/>
            </a:solidFill>
            <a:ln w="12700">
              <a:solidFill>
                <a:schemeClr val="tx1"/>
              </a:solidFill>
              <a:round/>
              <a:headEnd/>
              <a:tailEnd/>
            </a:ln>
          </p:spPr>
          <p:txBody>
            <a:bodyPr wrap="none" anchor="ctr"/>
            <a:lstStyle/>
            <a:p>
              <a:endParaRPr lang="zh-CN" altLang="en-US"/>
            </a:p>
          </p:txBody>
        </p:sp>
        <p:sp>
          <p:nvSpPr>
            <p:cNvPr id="21515" name="Oval 1043"/>
            <p:cNvSpPr>
              <a:spLocks noChangeArrowheads="1"/>
            </p:cNvSpPr>
            <p:nvPr/>
          </p:nvSpPr>
          <p:spPr bwMode="auto">
            <a:xfrm>
              <a:off x="1412875" y="3556000"/>
              <a:ext cx="1104900" cy="1104900"/>
            </a:xfrm>
            <a:prstGeom prst="ellipse">
              <a:avLst/>
            </a:prstGeom>
            <a:noFill/>
            <a:ln w="12700">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zh-CN" altLang="en-US"/>
            </a:p>
          </p:txBody>
        </p:sp>
        <p:sp>
          <p:nvSpPr>
            <p:cNvPr id="21516" name="Rectangle 1045"/>
            <p:cNvSpPr>
              <a:spLocks noChangeArrowheads="1"/>
            </p:cNvSpPr>
            <p:nvPr/>
          </p:nvSpPr>
          <p:spPr bwMode="auto">
            <a:xfrm>
              <a:off x="1639888" y="3981450"/>
              <a:ext cx="381000" cy="27048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2075" tIns="46038" rIns="92075" bIns="46038">
              <a:spAutoFit/>
            </a:bodyPr>
            <a:lstStyle/>
            <a:p>
              <a:pPr eaLnBrk="0" hangingPunct="0">
                <a:spcBef>
                  <a:spcPct val="50000"/>
                </a:spcBef>
              </a:pPr>
              <a:r>
                <a:rPr lang="en-US" altLang="zh-CN" b="1" i="1">
                  <a:latin typeface="Times New Roman" charset="0"/>
                </a:rPr>
                <a:t>q</a:t>
              </a:r>
            </a:p>
          </p:txBody>
        </p:sp>
        <p:sp>
          <p:nvSpPr>
            <p:cNvPr id="21517" name="Line 1085"/>
            <p:cNvSpPr>
              <a:spLocks noChangeShapeType="1"/>
            </p:cNvSpPr>
            <p:nvPr/>
          </p:nvSpPr>
          <p:spPr bwMode="auto">
            <a:xfrm flipV="1">
              <a:off x="1976438" y="3911600"/>
              <a:ext cx="457200" cy="304800"/>
            </a:xfrm>
            <a:prstGeom prst="line">
              <a:avLst/>
            </a:prstGeom>
            <a:noFill/>
            <a:ln w="25400">
              <a:solidFill>
                <a:schemeClr val="tx1"/>
              </a:solidFill>
              <a:round/>
              <a:headEnd/>
              <a:tailEnd type="stealth" w="med" len="lg"/>
            </a:ln>
            <a:extLst>
              <a:ext uri="{909E8E84-426E-40dd-AFC4-6F175D3DCCD1}">
                <a14:hiddenFill xmlns="" xmlns:a14="http://schemas.microsoft.com/office/drawing/2010/main">
                  <a:noFill/>
                </a14:hiddenFill>
              </a:ext>
            </a:extLst>
          </p:spPr>
          <p:txBody>
            <a:bodyPr wrap="none" anchor="ctr"/>
            <a:lstStyle/>
            <a:p>
              <a:endParaRPr lang="zh-CN" altLang="en-US"/>
            </a:p>
          </p:txBody>
        </p:sp>
      </p:grpSp>
      <p:sp>
        <p:nvSpPr>
          <p:cNvPr id="15" name="页脚占位符 1">
            <a:extLst>
              <a:ext uri="{FF2B5EF4-FFF2-40B4-BE49-F238E27FC236}">
                <a16:creationId xmlns:a16="http://schemas.microsoft.com/office/drawing/2014/main" id="{4B83ADF0-032A-4441-9911-CCF2D6C841F4}"/>
              </a:ext>
            </a:extLst>
          </p:cNvPr>
          <p:cNvSpPr txBox="1">
            <a:spLocks/>
          </p:cNvSpPr>
          <p:nvPr/>
        </p:nvSpPr>
        <p:spPr>
          <a:xfrm>
            <a:off x="3962239" y="6286418"/>
            <a:ext cx="4114800" cy="365125"/>
          </a:xfrm>
          <a:prstGeom prst="rect">
            <a:avLst/>
          </a:prstGeom>
        </p:spPr>
        <p:txBody>
          <a:bodyPr vert="horz" lIns="91440" tIns="45720" rIns="91440" bIns="45720" rtlCol="0" anchor="ctr"/>
          <a:lstStyle>
            <a:defPPr>
              <a:defRPr lang="zh-CN"/>
            </a:defPPr>
            <a:lvl1pPr marL="0" algn="ctr" defTabSz="914377" rtl="0" eaLnBrk="1" latinLnBrk="0" hangingPunct="1">
              <a:defRPr sz="1200" kern="1200">
                <a:solidFill>
                  <a:schemeClr val="tx1">
                    <a:tint val="75000"/>
                  </a:schemeClr>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tint val="75000"/>
                  </a:prstClr>
                </a:solidFill>
                <a:effectLst/>
                <a:uLnTx/>
                <a:uFillTx/>
                <a:latin typeface="Calibri" panose="020F0502020204030204"/>
                <a:ea typeface="等线" panose="02010600030101010101" pitchFamily="2" charset="-122"/>
                <a:cs typeface="+mn-cs"/>
              </a:rPr>
              <a:t>人工智能学院           数据挖掘                课程团队</a:t>
            </a: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24463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幻灯片编号占位符 3"/>
          <p:cNvSpPr>
            <a:spLocks noGrp="1"/>
          </p:cNvSpPr>
          <p:nvPr>
            <p:ph type="sldNum" sz="quarter" idx="12"/>
          </p:nvPr>
        </p:nvSpPr>
        <p:spPr bwMode="auto">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9050">
                <a:solidFill>
                  <a:srgbClr val="000000"/>
                </a:solidFill>
                <a:miter lim="800000"/>
                <a:headEnd/>
                <a:tailEnd/>
              </a14:hiddenLine>
            </a:ext>
          </a:extLst>
        </p:spPr>
        <p:txBody>
          <a:bodyPr wrap="square" numCol="1" anchorCtr="0" compatLnSpc="1">
            <a:prstTxWarp prst="textNoShape">
              <a:avLst/>
            </a:prstTxWarp>
          </a:bodyPr>
          <a:lstStyle>
            <a:lvl1pPr>
              <a:defRPr kumimoji="1" sz="2400">
                <a:solidFill>
                  <a:schemeClr val="tx1"/>
                </a:solidFill>
                <a:latin typeface="Arial" charset="0"/>
                <a:ea typeface="宋体" charset="0"/>
                <a:cs typeface="宋体" charset="0"/>
              </a:defRPr>
            </a:lvl1pPr>
            <a:lvl2pPr marL="742950" indent="-285750">
              <a:defRPr kumimoji="1" sz="2400">
                <a:solidFill>
                  <a:schemeClr val="tx1"/>
                </a:solidFill>
                <a:latin typeface="Arial" charset="0"/>
                <a:ea typeface="宋体" charset="0"/>
              </a:defRPr>
            </a:lvl2pPr>
            <a:lvl3pPr marL="1143000" indent="-228600">
              <a:defRPr kumimoji="1" sz="2400">
                <a:solidFill>
                  <a:schemeClr val="tx1"/>
                </a:solidFill>
                <a:latin typeface="Arial" charset="0"/>
                <a:ea typeface="宋体" charset="0"/>
              </a:defRPr>
            </a:lvl3pPr>
            <a:lvl4pPr marL="1600200" indent="-228600">
              <a:defRPr kumimoji="1" sz="2400">
                <a:solidFill>
                  <a:schemeClr val="tx1"/>
                </a:solidFill>
                <a:latin typeface="Arial" charset="0"/>
                <a:ea typeface="宋体" charset="0"/>
              </a:defRPr>
            </a:lvl4pPr>
            <a:lvl5pPr marL="2057400" indent="-228600">
              <a:defRPr kumimoji="1" sz="2400">
                <a:solidFill>
                  <a:schemeClr val="tx1"/>
                </a:solidFill>
                <a:latin typeface="Arial" charset="0"/>
                <a:ea typeface="宋体" charset="0"/>
              </a:defRPr>
            </a:lvl5pPr>
            <a:lvl6pPr marL="2514600" indent="-228600" fontAlgn="base">
              <a:spcBef>
                <a:spcPct val="0"/>
              </a:spcBef>
              <a:spcAft>
                <a:spcPct val="0"/>
              </a:spcAft>
              <a:defRPr kumimoji="1" sz="2400">
                <a:solidFill>
                  <a:schemeClr val="tx1"/>
                </a:solidFill>
                <a:latin typeface="Arial" charset="0"/>
                <a:ea typeface="宋体" charset="0"/>
              </a:defRPr>
            </a:lvl6pPr>
            <a:lvl7pPr marL="2971800" indent="-228600" fontAlgn="base">
              <a:spcBef>
                <a:spcPct val="0"/>
              </a:spcBef>
              <a:spcAft>
                <a:spcPct val="0"/>
              </a:spcAft>
              <a:defRPr kumimoji="1" sz="2400">
                <a:solidFill>
                  <a:schemeClr val="tx1"/>
                </a:solidFill>
                <a:latin typeface="Arial" charset="0"/>
                <a:ea typeface="宋体" charset="0"/>
              </a:defRPr>
            </a:lvl7pPr>
            <a:lvl8pPr marL="3429000" indent="-228600" fontAlgn="base">
              <a:spcBef>
                <a:spcPct val="0"/>
              </a:spcBef>
              <a:spcAft>
                <a:spcPct val="0"/>
              </a:spcAft>
              <a:defRPr kumimoji="1" sz="2400">
                <a:solidFill>
                  <a:schemeClr val="tx1"/>
                </a:solidFill>
                <a:latin typeface="Arial" charset="0"/>
                <a:ea typeface="宋体" charset="0"/>
              </a:defRPr>
            </a:lvl8pPr>
            <a:lvl9pPr marL="3886200" indent="-228600" fontAlgn="base">
              <a:spcBef>
                <a:spcPct val="0"/>
              </a:spcBef>
              <a:spcAft>
                <a:spcPct val="0"/>
              </a:spcAft>
              <a:defRPr kumimoji="1" sz="2400">
                <a:solidFill>
                  <a:schemeClr val="tx1"/>
                </a:solidFill>
                <a:latin typeface="Arial" charset="0"/>
                <a:ea typeface="宋体" charset="0"/>
              </a:defRPr>
            </a:lvl9pPr>
          </a:lstStyle>
          <a:p>
            <a:fld id="{292647DD-BDF5-8943-B0AE-1B3DC8E4B546}" type="slidenum">
              <a:rPr kumimoji="0" lang="zh-CN" altLang="en-US" sz="1100">
                <a:solidFill>
                  <a:srgbClr val="60B5CC"/>
                </a:solidFill>
                <a:latin typeface="华文楷体" charset="0"/>
                <a:ea typeface="华文楷体" charset="0"/>
                <a:cs typeface="华文楷体" charset="0"/>
              </a:rPr>
              <a:pPr/>
              <a:t>23</a:t>
            </a:fld>
            <a:endParaRPr kumimoji="0" lang="zh-CN" altLang="en-US" sz="1100">
              <a:solidFill>
                <a:srgbClr val="60B5CC"/>
              </a:solidFill>
              <a:latin typeface="华文楷体" charset="0"/>
              <a:ea typeface="华文楷体" charset="0"/>
              <a:cs typeface="华文楷体" charset="0"/>
            </a:endParaRPr>
          </a:p>
        </p:txBody>
      </p:sp>
      <p:sp>
        <p:nvSpPr>
          <p:cNvPr id="3" name="标题 2"/>
          <p:cNvSpPr>
            <a:spLocks noGrp="1"/>
          </p:cNvSpPr>
          <p:nvPr>
            <p:ph type="title"/>
          </p:nvPr>
        </p:nvSpPr>
        <p:spPr/>
        <p:txBody>
          <a:bodyPr/>
          <a:lstStyle/>
          <a:p>
            <a:pPr>
              <a:defRPr/>
            </a:pPr>
            <a:r>
              <a:rPr lang="en-US" altLang="zh-CN" sz="2800">
                <a:latin typeface="Times New Roman" charset="0"/>
                <a:ea typeface="华文楷体" charset="0"/>
                <a:cs typeface="华文楷体" charset="0"/>
              </a:rPr>
              <a:t>DBSCAN:</a:t>
            </a:r>
            <a:r>
              <a:rPr lang="zh-CN" altLang="en-US" sz="2800">
                <a:latin typeface="Times New Roman" charset="0"/>
                <a:ea typeface="华文楷体" charset="0"/>
                <a:cs typeface="华文楷体" charset="0"/>
              </a:rPr>
              <a:t>基于高密度连通区域的聚类方法</a:t>
            </a:r>
            <a:endParaRPr lang="zh-CN" altLang="en-US" sz="2800"/>
          </a:p>
        </p:txBody>
      </p:sp>
      <p:sp>
        <p:nvSpPr>
          <p:cNvPr id="2" name="内容占位符 1"/>
          <p:cNvSpPr>
            <a:spLocks noGrp="1"/>
          </p:cNvSpPr>
          <p:nvPr>
            <p:ph sz="quarter" idx="13"/>
          </p:nvPr>
        </p:nvSpPr>
        <p:spPr>
          <a:xfrm>
            <a:off x="322291" y="1364357"/>
            <a:ext cx="11394696" cy="3071119"/>
          </a:xfrm>
        </p:spPr>
        <p:txBody>
          <a:bodyPr>
            <a:noAutofit/>
          </a:bodyPr>
          <a:lstStyle/>
          <a:p>
            <a:pPr>
              <a:lnSpc>
                <a:spcPct val="110000"/>
              </a:lnSpc>
            </a:pPr>
            <a:r>
              <a:rPr lang="zh-CN" altLang="en-US" sz="2400" dirty="0">
                <a:solidFill>
                  <a:srgbClr val="FF0000"/>
                </a:solidFill>
                <a:latin typeface="华文楷体" charset="0"/>
                <a:ea typeface="华文楷体" charset="0"/>
                <a:cs typeface="华文楷体" charset="0"/>
              </a:rPr>
              <a:t>基本概念</a:t>
            </a:r>
            <a:endParaRPr lang="en-US" altLang="zh-CN" sz="2400" dirty="0">
              <a:solidFill>
                <a:srgbClr val="FF0000"/>
              </a:solidFill>
              <a:latin typeface="华文楷体" charset="0"/>
              <a:ea typeface="华文楷体" charset="0"/>
              <a:cs typeface="华文楷体" charset="0"/>
            </a:endParaRPr>
          </a:p>
          <a:p>
            <a:pPr lvl="1">
              <a:lnSpc>
                <a:spcPct val="110000"/>
              </a:lnSpc>
            </a:pPr>
            <a:r>
              <a:rPr lang="el-GR" altLang="zh-CN" dirty="0">
                <a:solidFill>
                  <a:srgbClr val="0000FF"/>
                </a:solidFill>
                <a:latin typeface="华文楷体" charset="0"/>
                <a:ea typeface="华文楷体" charset="0"/>
                <a:cs typeface="华文楷体" charset="0"/>
              </a:rPr>
              <a:t>ε</a:t>
            </a:r>
            <a:r>
              <a:rPr lang="zh-CN" altLang="en-US" dirty="0">
                <a:solidFill>
                  <a:srgbClr val="0000FF"/>
                </a:solidFill>
                <a:latin typeface="华文楷体" charset="0"/>
                <a:ea typeface="华文楷体" charset="0"/>
                <a:cs typeface="华文楷体" charset="0"/>
              </a:rPr>
              <a:t>邻域：</a:t>
            </a:r>
            <a:r>
              <a:rPr lang="zh-CN" altLang="en-US" dirty="0">
                <a:latin typeface="华文楷体" charset="0"/>
                <a:ea typeface="华文楷体" charset="0"/>
                <a:cs typeface="华文楷体" charset="0"/>
              </a:rPr>
              <a:t>给定对象半径</a:t>
            </a:r>
            <a:r>
              <a:rPr lang="el-GR" altLang="zh-CN" dirty="0">
                <a:latin typeface="华文楷体" charset="0"/>
                <a:ea typeface="华文楷体" charset="0"/>
                <a:cs typeface="华文楷体" charset="0"/>
              </a:rPr>
              <a:t>ε</a:t>
            </a:r>
            <a:r>
              <a:rPr lang="zh-CN" altLang="en-US" dirty="0">
                <a:latin typeface="华文楷体" charset="0"/>
                <a:ea typeface="华文楷体" charset="0"/>
                <a:cs typeface="华文楷体" charset="0"/>
              </a:rPr>
              <a:t>内的邻域称为该对象的</a:t>
            </a:r>
            <a:r>
              <a:rPr lang="el-GR" altLang="zh-CN" dirty="0">
                <a:solidFill>
                  <a:srgbClr val="0000FF"/>
                </a:solidFill>
                <a:latin typeface="华文楷体" charset="0"/>
                <a:ea typeface="华文楷体" charset="0"/>
                <a:cs typeface="华文楷体" charset="0"/>
              </a:rPr>
              <a:t>ε</a:t>
            </a:r>
            <a:r>
              <a:rPr lang="zh-CN" altLang="en-US" dirty="0">
                <a:solidFill>
                  <a:srgbClr val="0000FF"/>
                </a:solidFill>
                <a:latin typeface="华文楷体" charset="0"/>
                <a:ea typeface="华文楷体" charset="0"/>
                <a:cs typeface="华文楷体" charset="0"/>
              </a:rPr>
              <a:t>邻域</a:t>
            </a:r>
            <a:r>
              <a:rPr lang="zh-CN" altLang="en-US" dirty="0">
                <a:latin typeface="华文楷体" charset="0"/>
                <a:ea typeface="华文楷体" charset="0"/>
                <a:cs typeface="华文楷体" charset="0"/>
              </a:rPr>
              <a:t>；</a:t>
            </a:r>
            <a:endParaRPr lang="en-US" altLang="zh-CN" dirty="0">
              <a:latin typeface="华文楷体" charset="0"/>
              <a:ea typeface="华文楷体" charset="0"/>
              <a:cs typeface="华文楷体" charset="0"/>
            </a:endParaRPr>
          </a:p>
          <a:p>
            <a:pPr lvl="1">
              <a:lnSpc>
                <a:spcPct val="110000"/>
              </a:lnSpc>
            </a:pPr>
            <a:r>
              <a:rPr lang="zh-CN" altLang="en-US" dirty="0">
                <a:solidFill>
                  <a:srgbClr val="0000FF"/>
                </a:solidFill>
                <a:latin typeface="华文楷体" charset="0"/>
                <a:ea typeface="华文楷体" charset="0"/>
                <a:cs typeface="华文楷体" charset="0"/>
              </a:rPr>
              <a:t>邻域密度：</a:t>
            </a:r>
            <a:r>
              <a:rPr lang="zh-CN" altLang="en-US" dirty="0">
                <a:latin typeface="华文楷体" charset="0"/>
                <a:ea typeface="华文楷体" charset="0"/>
                <a:cs typeface="华文楷体" charset="0"/>
              </a:rPr>
              <a:t>邻域内的对象数量；</a:t>
            </a:r>
            <a:endParaRPr lang="en-US" altLang="zh-CN" dirty="0">
              <a:latin typeface="华文楷体" charset="0"/>
              <a:ea typeface="华文楷体" charset="0"/>
              <a:cs typeface="华文楷体" charset="0"/>
            </a:endParaRPr>
          </a:p>
          <a:p>
            <a:pPr lvl="1">
              <a:lnSpc>
                <a:spcPct val="110000"/>
              </a:lnSpc>
            </a:pPr>
            <a:r>
              <a:rPr lang="el-GR" altLang="zh-CN" dirty="0">
                <a:solidFill>
                  <a:srgbClr val="0000FF"/>
                </a:solidFill>
                <a:latin typeface="华文楷体" charset="0"/>
                <a:ea typeface="华文楷体" charset="0"/>
                <a:cs typeface="华文楷体" charset="0"/>
              </a:rPr>
              <a:t>核心对象</a:t>
            </a:r>
            <a:r>
              <a:rPr lang="zh-CN" altLang="en-US" dirty="0">
                <a:solidFill>
                  <a:srgbClr val="0000FF"/>
                </a:solidFill>
                <a:latin typeface="华文楷体" charset="0"/>
                <a:ea typeface="华文楷体" charset="0"/>
                <a:cs typeface="华文楷体" charset="0"/>
              </a:rPr>
              <a:t>：</a:t>
            </a:r>
            <a:r>
              <a:rPr lang="zh-CN" altLang="en-US" dirty="0">
                <a:latin typeface="华文楷体" charset="0"/>
                <a:ea typeface="华文楷体" charset="0"/>
                <a:cs typeface="华文楷体" charset="0"/>
              </a:rPr>
              <a:t>如果对象的</a:t>
            </a:r>
            <a:r>
              <a:rPr lang="el-GR" altLang="zh-CN" dirty="0">
                <a:latin typeface="华文楷体" charset="0"/>
                <a:ea typeface="华文楷体" charset="0"/>
                <a:cs typeface="华文楷体" charset="0"/>
              </a:rPr>
              <a:t>ε</a:t>
            </a:r>
            <a:r>
              <a:rPr lang="zh-CN" altLang="en-US" dirty="0">
                <a:latin typeface="华文楷体" charset="0"/>
                <a:ea typeface="华文楷体" charset="0"/>
                <a:cs typeface="华文楷体" charset="0"/>
              </a:rPr>
              <a:t>邻域至少包含最小数目</a:t>
            </a:r>
            <a:r>
              <a:rPr lang="en-US" altLang="zh-CN" dirty="0" err="1">
                <a:latin typeface="华文楷体" charset="0"/>
                <a:ea typeface="华文楷体" charset="0"/>
                <a:cs typeface="华文楷体" charset="0"/>
              </a:rPr>
              <a:t>MinPts</a:t>
            </a:r>
            <a:r>
              <a:rPr lang="zh-CN" altLang="en-US" dirty="0">
                <a:latin typeface="华文楷体" charset="0"/>
                <a:ea typeface="华文楷体" charset="0"/>
                <a:cs typeface="华文楷体" charset="0"/>
              </a:rPr>
              <a:t>的对象，则称该对象为</a:t>
            </a:r>
            <a:r>
              <a:rPr lang="el-GR" altLang="zh-CN" dirty="0">
                <a:latin typeface="华文楷体" charset="0"/>
                <a:ea typeface="华文楷体" charset="0"/>
                <a:cs typeface="华文楷体" charset="0"/>
              </a:rPr>
              <a:t>核心对象</a:t>
            </a:r>
            <a:r>
              <a:rPr lang="zh-CN" altLang="en-US" dirty="0">
                <a:latin typeface="华文楷体" charset="0"/>
                <a:ea typeface="华文楷体" charset="0"/>
                <a:cs typeface="华文楷体" charset="0"/>
              </a:rPr>
              <a:t>；</a:t>
            </a:r>
            <a:endParaRPr lang="en-US" altLang="zh-CN" dirty="0">
              <a:latin typeface="华文楷体" charset="0"/>
              <a:ea typeface="华文楷体" charset="0"/>
              <a:cs typeface="华文楷体" charset="0"/>
            </a:endParaRPr>
          </a:p>
          <a:p>
            <a:pPr lvl="1">
              <a:lnSpc>
                <a:spcPct val="110000"/>
              </a:lnSpc>
            </a:pPr>
            <a:r>
              <a:rPr lang="el-GR" altLang="zh-CN" dirty="0">
                <a:solidFill>
                  <a:srgbClr val="0000FF"/>
                </a:solidFill>
                <a:latin typeface="华文楷体" charset="0"/>
                <a:ea typeface="华文楷体" charset="0"/>
                <a:cs typeface="华文楷体" charset="0"/>
              </a:rPr>
              <a:t>直接密度可达</a:t>
            </a:r>
            <a:r>
              <a:rPr lang="zh-CN" altLang="en-US" dirty="0">
                <a:solidFill>
                  <a:srgbClr val="0000FF"/>
                </a:solidFill>
                <a:latin typeface="华文楷体" charset="0"/>
                <a:ea typeface="华文楷体" charset="0"/>
                <a:cs typeface="华文楷体" charset="0"/>
              </a:rPr>
              <a:t>：</a:t>
            </a:r>
            <a:r>
              <a:rPr lang="zh-CN" altLang="en-US" dirty="0">
                <a:latin typeface="华文楷体" charset="0"/>
                <a:ea typeface="华文楷体" charset="0"/>
                <a:cs typeface="华文楷体" charset="0"/>
              </a:rPr>
              <a:t>给定一个对象集合</a:t>
            </a:r>
            <a:r>
              <a:rPr lang="en-US" altLang="zh-CN" dirty="0">
                <a:latin typeface="华文楷体" charset="0"/>
                <a:ea typeface="华文楷体" charset="0"/>
                <a:cs typeface="华文楷体" charset="0"/>
              </a:rPr>
              <a:t>D</a:t>
            </a:r>
            <a:r>
              <a:rPr lang="zh-CN" altLang="en-US" dirty="0">
                <a:latin typeface="华文楷体" charset="0"/>
                <a:ea typeface="华文楷体" charset="0"/>
                <a:cs typeface="华文楷体" charset="0"/>
              </a:rPr>
              <a:t>，如果</a:t>
            </a:r>
            <a:r>
              <a:rPr lang="en-US" altLang="zh-CN" dirty="0">
                <a:latin typeface="华文楷体" charset="0"/>
                <a:ea typeface="华文楷体" charset="0"/>
                <a:cs typeface="华文楷体" charset="0"/>
              </a:rPr>
              <a:t>p</a:t>
            </a:r>
            <a:r>
              <a:rPr lang="zh-CN" altLang="en-US" dirty="0">
                <a:latin typeface="华文楷体" charset="0"/>
                <a:ea typeface="华文楷体" charset="0"/>
                <a:cs typeface="华文楷体" charset="0"/>
              </a:rPr>
              <a:t>在</a:t>
            </a:r>
            <a:r>
              <a:rPr lang="en-US" altLang="zh-CN" dirty="0">
                <a:latin typeface="华文楷体" charset="0"/>
                <a:ea typeface="华文楷体" charset="0"/>
                <a:cs typeface="华文楷体" charset="0"/>
              </a:rPr>
              <a:t>q</a:t>
            </a:r>
            <a:r>
              <a:rPr lang="zh-CN" altLang="en-US" dirty="0">
                <a:latin typeface="华文楷体" charset="0"/>
                <a:ea typeface="华文楷体" charset="0"/>
                <a:cs typeface="华文楷体" charset="0"/>
              </a:rPr>
              <a:t>的</a:t>
            </a:r>
            <a:r>
              <a:rPr lang="el-GR" altLang="zh-CN" dirty="0">
                <a:latin typeface="华文楷体" charset="0"/>
                <a:ea typeface="华文楷体" charset="0"/>
                <a:cs typeface="华文楷体" charset="0"/>
              </a:rPr>
              <a:t>ε</a:t>
            </a:r>
            <a:r>
              <a:rPr lang="zh-CN" altLang="en-US" dirty="0">
                <a:latin typeface="华文楷体" charset="0"/>
                <a:ea typeface="华文楷体" charset="0"/>
                <a:cs typeface="华文楷体" charset="0"/>
              </a:rPr>
              <a:t>邻域内，</a:t>
            </a:r>
            <a:r>
              <a:rPr lang="zh-CN" altLang="en-US" dirty="0">
                <a:solidFill>
                  <a:srgbClr val="FF0000"/>
                </a:solidFill>
                <a:latin typeface="华文楷体" charset="0"/>
                <a:ea typeface="华文楷体" charset="0"/>
                <a:cs typeface="华文楷体" charset="0"/>
              </a:rPr>
              <a:t>而</a:t>
            </a:r>
            <a:r>
              <a:rPr lang="en-US" altLang="zh-CN" dirty="0">
                <a:solidFill>
                  <a:srgbClr val="FF0000"/>
                </a:solidFill>
                <a:latin typeface="华文楷体" charset="0"/>
                <a:ea typeface="华文楷体" charset="0"/>
                <a:cs typeface="华文楷体" charset="0"/>
              </a:rPr>
              <a:t>q</a:t>
            </a:r>
            <a:r>
              <a:rPr lang="zh-CN" altLang="en-US" dirty="0">
                <a:solidFill>
                  <a:srgbClr val="FF0000"/>
                </a:solidFill>
                <a:latin typeface="华文楷体" charset="0"/>
                <a:ea typeface="华文楷体" charset="0"/>
                <a:cs typeface="华文楷体" charset="0"/>
              </a:rPr>
              <a:t>是一个核心对象</a:t>
            </a:r>
            <a:r>
              <a:rPr lang="zh-CN" altLang="en-US" dirty="0">
                <a:latin typeface="华文楷体" charset="0"/>
                <a:ea typeface="华文楷体" charset="0"/>
                <a:cs typeface="华文楷体" charset="0"/>
              </a:rPr>
              <a:t>，则我们说对象</a:t>
            </a:r>
            <a:r>
              <a:rPr lang="en-US" altLang="zh-CN" dirty="0">
                <a:latin typeface="华文楷体" charset="0"/>
                <a:ea typeface="华文楷体" charset="0"/>
                <a:cs typeface="华文楷体" charset="0"/>
              </a:rPr>
              <a:t>p</a:t>
            </a:r>
            <a:r>
              <a:rPr lang="zh-CN" altLang="en-US" dirty="0">
                <a:latin typeface="华文楷体" charset="0"/>
                <a:ea typeface="华文楷体" charset="0"/>
                <a:cs typeface="华文楷体" charset="0"/>
              </a:rPr>
              <a:t>从对象</a:t>
            </a:r>
            <a:r>
              <a:rPr lang="en-US" altLang="zh-CN" dirty="0">
                <a:latin typeface="华文楷体" charset="0"/>
                <a:ea typeface="华文楷体" charset="0"/>
                <a:cs typeface="华文楷体" charset="0"/>
              </a:rPr>
              <a:t>q</a:t>
            </a:r>
            <a:r>
              <a:rPr lang="zh-CN" altLang="en-US" dirty="0">
                <a:latin typeface="华文楷体" charset="0"/>
                <a:ea typeface="华文楷体" charset="0"/>
                <a:cs typeface="华文楷体" charset="0"/>
              </a:rPr>
              <a:t>出发是</a:t>
            </a:r>
            <a:r>
              <a:rPr lang="el-GR" altLang="zh-CN" dirty="0">
                <a:latin typeface="华文楷体" charset="0"/>
                <a:ea typeface="华文楷体" charset="0"/>
                <a:cs typeface="华文楷体" charset="0"/>
              </a:rPr>
              <a:t>直接密度可达</a:t>
            </a:r>
            <a:r>
              <a:rPr lang="zh-CN" altLang="en-US" dirty="0">
                <a:latin typeface="华文楷体" charset="0"/>
                <a:ea typeface="华文楷体" charset="0"/>
                <a:cs typeface="华文楷体" charset="0"/>
              </a:rPr>
              <a:t>的。</a:t>
            </a:r>
            <a:endParaRPr lang="en-US" altLang="zh-CN" dirty="0">
              <a:latin typeface="华文楷体" charset="0"/>
              <a:ea typeface="华文楷体" charset="0"/>
              <a:cs typeface="华文楷体" charset="0"/>
            </a:endParaRPr>
          </a:p>
          <a:p>
            <a:pPr lvl="1">
              <a:lnSpc>
                <a:spcPct val="110000"/>
              </a:lnSpc>
            </a:pPr>
            <a:endParaRPr lang="zh-CN" altLang="en-US" dirty="0">
              <a:latin typeface="华文楷体" charset="0"/>
              <a:ea typeface="华文楷体" charset="0"/>
              <a:cs typeface="华文楷体" charset="0"/>
            </a:endParaRPr>
          </a:p>
        </p:txBody>
      </p:sp>
      <p:grpSp>
        <p:nvGrpSpPr>
          <p:cNvPr id="22532" name="组合 70"/>
          <p:cNvGrpSpPr>
            <a:grpSpLocks/>
          </p:cNvGrpSpPr>
          <p:nvPr/>
        </p:nvGrpSpPr>
        <p:grpSpPr bwMode="auto">
          <a:xfrm>
            <a:off x="3719514" y="4797426"/>
            <a:ext cx="1512887" cy="1655763"/>
            <a:chOff x="1412875" y="3450771"/>
            <a:chExt cx="1104900" cy="1210129"/>
          </a:xfrm>
        </p:grpSpPr>
        <p:sp>
          <p:nvSpPr>
            <p:cNvPr id="22543" name="Oval 1028"/>
            <p:cNvSpPr>
              <a:spLocks noChangeArrowheads="1"/>
            </p:cNvSpPr>
            <p:nvPr/>
          </p:nvSpPr>
          <p:spPr bwMode="auto">
            <a:xfrm>
              <a:off x="2062163" y="3703638"/>
              <a:ext cx="100012" cy="98425"/>
            </a:xfrm>
            <a:prstGeom prst="ellipse">
              <a:avLst/>
            </a:prstGeom>
            <a:solidFill>
              <a:srgbClr val="CC3300"/>
            </a:solidFill>
            <a:ln w="12700">
              <a:solidFill>
                <a:schemeClr val="tx1"/>
              </a:solidFill>
              <a:round/>
              <a:headEnd/>
              <a:tailEnd/>
            </a:ln>
          </p:spPr>
          <p:txBody>
            <a:bodyPr wrap="none" anchor="ctr"/>
            <a:lstStyle/>
            <a:p>
              <a:endParaRPr lang="zh-CN" altLang="en-US"/>
            </a:p>
          </p:txBody>
        </p:sp>
        <p:sp>
          <p:nvSpPr>
            <p:cNvPr id="22544" name="Oval 1029"/>
            <p:cNvSpPr>
              <a:spLocks noChangeArrowheads="1"/>
            </p:cNvSpPr>
            <p:nvPr/>
          </p:nvSpPr>
          <p:spPr bwMode="auto">
            <a:xfrm>
              <a:off x="2398713" y="3814763"/>
              <a:ext cx="98425" cy="100012"/>
            </a:xfrm>
            <a:prstGeom prst="ellipse">
              <a:avLst/>
            </a:prstGeom>
            <a:solidFill>
              <a:srgbClr val="0000FF"/>
            </a:solidFill>
            <a:ln w="12700">
              <a:solidFill>
                <a:schemeClr val="tx1"/>
              </a:solidFill>
              <a:round/>
              <a:headEnd/>
              <a:tailEnd/>
            </a:ln>
          </p:spPr>
          <p:txBody>
            <a:bodyPr wrap="none" anchor="ctr"/>
            <a:lstStyle/>
            <a:p>
              <a:endParaRPr lang="zh-CN" altLang="en-US"/>
            </a:p>
          </p:txBody>
        </p:sp>
        <p:sp>
          <p:nvSpPr>
            <p:cNvPr id="22545" name="Oval 1031"/>
            <p:cNvSpPr>
              <a:spLocks noChangeArrowheads="1"/>
            </p:cNvSpPr>
            <p:nvPr/>
          </p:nvSpPr>
          <p:spPr bwMode="auto">
            <a:xfrm>
              <a:off x="1951038" y="4149725"/>
              <a:ext cx="98425" cy="100013"/>
            </a:xfrm>
            <a:prstGeom prst="ellipse">
              <a:avLst/>
            </a:prstGeom>
            <a:solidFill>
              <a:srgbClr val="CC3300"/>
            </a:solidFill>
            <a:ln w="12700">
              <a:solidFill>
                <a:schemeClr val="tx1"/>
              </a:solidFill>
              <a:round/>
              <a:headEnd/>
              <a:tailEnd/>
            </a:ln>
          </p:spPr>
          <p:txBody>
            <a:bodyPr wrap="none" anchor="ctr"/>
            <a:lstStyle/>
            <a:p>
              <a:endParaRPr lang="zh-CN" altLang="en-US"/>
            </a:p>
          </p:txBody>
        </p:sp>
        <p:sp>
          <p:nvSpPr>
            <p:cNvPr id="22546" name="Oval 1032"/>
            <p:cNvSpPr>
              <a:spLocks noChangeArrowheads="1"/>
            </p:cNvSpPr>
            <p:nvPr/>
          </p:nvSpPr>
          <p:spPr bwMode="auto">
            <a:xfrm>
              <a:off x="2149475" y="3450771"/>
              <a:ext cx="98425" cy="98425"/>
            </a:xfrm>
            <a:prstGeom prst="ellipse">
              <a:avLst/>
            </a:prstGeom>
            <a:solidFill>
              <a:srgbClr val="CC3300"/>
            </a:solidFill>
            <a:ln w="12700">
              <a:solidFill>
                <a:schemeClr val="tx1"/>
              </a:solidFill>
              <a:round/>
              <a:headEnd/>
              <a:tailEnd/>
            </a:ln>
          </p:spPr>
          <p:txBody>
            <a:bodyPr wrap="none" anchor="ctr"/>
            <a:lstStyle/>
            <a:p>
              <a:endParaRPr lang="zh-CN" altLang="en-US"/>
            </a:p>
          </p:txBody>
        </p:sp>
        <p:sp>
          <p:nvSpPr>
            <p:cNvPr id="22547" name="Oval 1033"/>
            <p:cNvSpPr>
              <a:spLocks noChangeArrowheads="1"/>
            </p:cNvSpPr>
            <p:nvPr/>
          </p:nvSpPr>
          <p:spPr bwMode="auto">
            <a:xfrm>
              <a:off x="2174875" y="4149725"/>
              <a:ext cx="98425" cy="100013"/>
            </a:xfrm>
            <a:prstGeom prst="ellipse">
              <a:avLst/>
            </a:prstGeom>
            <a:solidFill>
              <a:srgbClr val="CC3300"/>
            </a:solidFill>
            <a:ln w="12700">
              <a:solidFill>
                <a:schemeClr val="tx1"/>
              </a:solidFill>
              <a:round/>
              <a:headEnd/>
              <a:tailEnd/>
            </a:ln>
          </p:spPr>
          <p:txBody>
            <a:bodyPr wrap="none" anchor="ctr"/>
            <a:lstStyle/>
            <a:p>
              <a:endParaRPr lang="zh-CN" altLang="en-US"/>
            </a:p>
          </p:txBody>
        </p:sp>
        <p:sp>
          <p:nvSpPr>
            <p:cNvPr id="22548" name="Oval 1038"/>
            <p:cNvSpPr>
              <a:spLocks noChangeArrowheads="1"/>
            </p:cNvSpPr>
            <p:nvPr/>
          </p:nvSpPr>
          <p:spPr bwMode="auto">
            <a:xfrm>
              <a:off x="2398713" y="4038600"/>
              <a:ext cx="98425" cy="98425"/>
            </a:xfrm>
            <a:prstGeom prst="ellipse">
              <a:avLst/>
            </a:prstGeom>
            <a:solidFill>
              <a:srgbClr val="CC3300"/>
            </a:solidFill>
            <a:ln w="12700">
              <a:solidFill>
                <a:schemeClr val="tx1"/>
              </a:solidFill>
              <a:round/>
              <a:headEnd/>
              <a:tailEnd/>
            </a:ln>
          </p:spPr>
          <p:txBody>
            <a:bodyPr wrap="none" anchor="ctr"/>
            <a:lstStyle/>
            <a:p>
              <a:endParaRPr lang="zh-CN" altLang="en-US"/>
            </a:p>
          </p:txBody>
        </p:sp>
        <p:sp>
          <p:nvSpPr>
            <p:cNvPr id="22549" name="Oval 1043"/>
            <p:cNvSpPr>
              <a:spLocks noChangeArrowheads="1"/>
            </p:cNvSpPr>
            <p:nvPr/>
          </p:nvSpPr>
          <p:spPr bwMode="auto">
            <a:xfrm>
              <a:off x="1412875" y="3556000"/>
              <a:ext cx="1104900" cy="1104900"/>
            </a:xfrm>
            <a:prstGeom prst="ellipse">
              <a:avLst/>
            </a:prstGeom>
            <a:noFill/>
            <a:ln w="12700">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zh-CN" altLang="en-US"/>
            </a:p>
          </p:txBody>
        </p:sp>
        <p:sp>
          <p:nvSpPr>
            <p:cNvPr id="22550" name="Rectangle 1045"/>
            <p:cNvSpPr>
              <a:spLocks noChangeArrowheads="1"/>
            </p:cNvSpPr>
            <p:nvPr/>
          </p:nvSpPr>
          <p:spPr bwMode="auto">
            <a:xfrm>
              <a:off x="1639888" y="3981450"/>
              <a:ext cx="381000" cy="2703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2075" tIns="46038" rIns="92075" bIns="46038">
              <a:spAutoFit/>
            </a:bodyPr>
            <a:lstStyle/>
            <a:p>
              <a:pPr eaLnBrk="0" hangingPunct="0">
                <a:spcBef>
                  <a:spcPct val="50000"/>
                </a:spcBef>
              </a:pPr>
              <a:r>
                <a:rPr lang="en-US" altLang="zh-CN" b="1" i="1">
                  <a:latin typeface="Times New Roman" charset="0"/>
                </a:rPr>
                <a:t>q</a:t>
              </a:r>
            </a:p>
          </p:txBody>
        </p:sp>
        <p:sp>
          <p:nvSpPr>
            <p:cNvPr id="22551" name="Line 1085"/>
            <p:cNvSpPr>
              <a:spLocks noChangeShapeType="1"/>
            </p:cNvSpPr>
            <p:nvPr/>
          </p:nvSpPr>
          <p:spPr bwMode="auto">
            <a:xfrm flipV="1">
              <a:off x="1976438" y="3911600"/>
              <a:ext cx="457200" cy="304800"/>
            </a:xfrm>
            <a:prstGeom prst="line">
              <a:avLst/>
            </a:prstGeom>
            <a:noFill/>
            <a:ln w="25400">
              <a:solidFill>
                <a:schemeClr val="tx1"/>
              </a:solidFill>
              <a:round/>
              <a:headEnd/>
              <a:tailEnd type="stealth" w="med" len="lg"/>
            </a:ln>
            <a:extLst>
              <a:ext uri="{909E8E84-426E-40dd-AFC4-6F175D3DCCD1}">
                <a14:hiddenFill xmlns="" xmlns:a14="http://schemas.microsoft.com/office/drawing/2010/main">
                  <a:noFill/>
                </a14:hiddenFill>
              </a:ext>
            </a:extLst>
          </p:spPr>
          <p:txBody>
            <a:bodyPr wrap="none" anchor="ctr"/>
            <a:lstStyle/>
            <a:p>
              <a:endParaRPr lang="zh-CN" altLang="en-US"/>
            </a:p>
          </p:txBody>
        </p:sp>
      </p:grpSp>
      <p:sp>
        <p:nvSpPr>
          <p:cNvPr id="22533" name="Rectangle 1047"/>
          <p:cNvSpPr>
            <a:spLocks noChangeArrowheads="1"/>
          </p:cNvSpPr>
          <p:nvPr/>
        </p:nvSpPr>
        <p:spPr bwMode="auto">
          <a:xfrm>
            <a:off x="5232400" y="5084764"/>
            <a:ext cx="431800" cy="369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2075" tIns="46038" rIns="92075" bIns="46038">
            <a:spAutoFit/>
          </a:bodyPr>
          <a:lstStyle/>
          <a:p>
            <a:pPr eaLnBrk="0" hangingPunct="0">
              <a:spcBef>
                <a:spcPct val="50000"/>
              </a:spcBef>
            </a:pPr>
            <a:r>
              <a:rPr lang="en-US" altLang="zh-CN" b="1" i="1">
                <a:latin typeface="Times New Roman" charset="0"/>
              </a:rPr>
              <a:t>p</a:t>
            </a:r>
            <a:endParaRPr lang="en-US" altLang="zh-CN" b="1" i="1" baseline="-25000">
              <a:latin typeface="Times New Roman" charset="0"/>
            </a:endParaRPr>
          </a:p>
        </p:txBody>
      </p:sp>
      <p:sp>
        <p:nvSpPr>
          <p:cNvPr id="22534" name="Oval 1043"/>
          <p:cNvSpPr>
            <a:spLocks noChangeArrowheads="1"/>
          </p:cNvSpPr>
          <p:nvPr/>
        </p:nvSpPr>
        <p:spPr bwMode="auto">
          <a:xfrm>
            <a:off x="4367214" y="4581525"/>
            <a:ext cx="1512887" cy="1511300"/>
          </a:xfrm>
          <a:prstGeom prst="ellipse">
            <a:avLst/>
          </a:prstGeom>
          <a:noFill/>
          <a:ln w="12700">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zh-CN" altLang="en-US"/>
          </a:p>
        </p:txBody>
      </p:sp>
      <p:sp>
        <p:nvSpPr>
          <p:cNvPr id="22535" name="Oval 1028"/>
          <p:cNvSpPr>
            <a:spLocks noChangeArrowheads="1"/>
          </p:cNvSpPr>
          <p:nvPr/>
        </p:nvSpPr>
        <p:spPr bwMode="auto">
          <a:xfrm>
            <a:off x="5303839" y="5516564"/>
            <a:ext cx="136525" cy="134937"/>
          </a:xfrm>
          <a:prstGeom prst="ellipse">
            <a:avLst/>
          </a:prstGeom>
          <a:solidFill>
            <a:srgbClr val="CC3300"/>
          </a:solidFill>
          <a:ln w="12700">
            <a:solidFill>
              <a:schemeClr val="tx1"/>
            </a:solidFill>
            <a:round/>
            <a:headEnd/>
            <a:tailEnd/>
          </a:ln>
        </p:spPr>
        <p:txBody>
          <a:bodyPr wrap="none" anchor="ctr"/>
          <a:lstStyle/>
          <a:p>
            <a:endParaRPr lang="zh-CN" altLang="en-US"/>
          </a:p>
        </p:txBody>
      </p:sp>
      <p:sp>
        <p:nvSpPr>
          <p:cNvPr id="22536" name="Oval 1028"/>
          <p:cNvSpPr>
            <a:spLocks noChangeArrowheads="1"/>
          </p:cNvSpPr>
          <p:nvPr/>
        </p:nvSpPr>
        <p:spPr bwMode="auto">
          <a:xfrm>
            <a:off x="4913314" y="5448300"/>
            <a:ext cx="136525" cy="134938"/>
          </a:xfrm>
          <a:prstGeom prst="ellipse">
            <a:avLst/>
          </a:prstGeom>
          <a:solidFill>
            <a:srgbClr val="CC3300"/>
          </a:solidFill>
          <a:ln w="12700">
            <a:solidFill>
              <a:schemeClr val="tx1"/>
            </a:solidFill>
            <a:round/>
            <a:headEnd/>
            <a:tailEnd/>
          </a:ln>
        </p:spPr>
        <p:txBody>
          <a:bodyPr wrap="none" anchor="ctr"/>
          <a:lstStyle/>
          <a:p>
            <a:endParaRPr lang="zh-CN" altLang="en-US"/>
          </a:p>
        </p:txBody>
      </p:sp>
      <p:sp>
        <p:nvSpPr>
          <p:cNvPr id="22537" name="Oval 1028"/>
          <p:cNvSpPr>
            <a:spLocks noChangeArrowheads="1"/>
          </p:cNvSpPr>
          <p:nvPr/>
        </p:nvSpPr>
        <p:spPr bwMode="auto">
          <a:xfrm>
            <a:off x="5065714" y="5600700"/>
            <a:ext cx="136525" cy="134938"/>
          </a:xfrm>
          <a:prstGeom prst="ellipse">
            <a:avLst/>
          </a:prstGeom>
          <a:solidFill>
            <a:srgbClr val="CC3300"/>
          </a:solidFill>
          <a:ln w="12700">
            <a:solidFill>
              <a:schemeClr val="tx1"/>
            </a:solidFill>
            <a:round/>
            <a:headEnd/>
            <a:tailEnd/>
          </a:ln>
        </p:spPr>
        <p:txBody>
          <a:bodyPr wrap="none" anchor="ctr"/>
          <a:lstStyle/>
          <a:p>
            <a:endParaRPr lang="zh-CN" altLang="en-US"/>
          </a:p>
        </p:txBody>
      </p:sp>
      <p:sp>
        <p:nvSpPr>
          <p:cNvPr id="22538" name="Oval 1028"/>
          <p:cNvSpPr>
            <a:spLocks noChangeArrowheads="1"/>
          </p:cNvSpPr>
          <p:nvPr/>
        </p:nvSpPr>
        <p:spPr bwMode="auto">
          <a:xfrm>
            <a:off x="5016501" y="4868864"/>
            <a:ext cx="136525" cy="134937"/>
          </a:xfrm>
          <a:prstGeom prst="ellipse">
            <a:avLst/>
          </a:prstGeom>
          <a:solidFill>
            <a:srgbClr val="CC3300"/>
          </a:solidFill>
          <a:ln w="12700">
            <a:solidFill>
              <a:schemeClr val="tx1"/>
            </a:solidFill>
            <a:round/>
            <a:headEnd/>
            <a:tailEnd/>
          </a:ln>
        </p:spPr>
        <p:txBody>
          <a:bodyPr wrap="none" anchor="ctr"/>
          <a:lstStyle/>
          <a:p>
            <a:endParaRPr lang="zh-CN" altLang="en-US"/>
          </a:p>
        </p:txBody>
      </p:sp>
      <p:sp>
        <p:nvSpPr>
          <p:cNvPr id="22539" name="Oval 1028"/>
          <p:cNvSpPr>
            <a:spLocks noChangeArrowheads="1"/>
          </p:cNvSpPr>
          <p:nvPr/>
        </p:nvSpPr>
        <p:spPr bwMode="auto">
          <a:xfrm>
            <a:off x="5375276" y="5805489"/>
            <a:ext cx="138113" cy="134937"/>
          </a:xfrm>
          <a:prstGeom prst="ellipse">
            <a:avLst/>
          </a:prstGeom>
          <a:solidFill>
            <a:srgbClr val="CC3300"/>
          </a:solidFill>
          <a:ln w="12700">
            <a:solidFill>
              <a:schemeClr val="tx1"/>
            </a:solidFill>
            <a:round/>
            <a:headEnd/>
            <a:tailEnd/>
          </a:ln>
        </p:spPr>
        <p:txBody>
          <a:bodyPr wrap="none" anchor="ctr"/>
          <a:lstStyle/>
          <a:p>
            <a:endParaRPr lang="zh-CN" altLang="en-US"/>
          </a:p>
        </p:txBody>
      </p:sp>
      <p:sp>
        <p:nvSpPr>
          <p:cNvPr id="22540" name="Oval 1028"/>
          <p:cNvSpPr>
            <a:spLocks noChangeArrowheads="1"/>
          </p:cNvSpPr>
          <p:nvPr/>
        </p:nvSpPr>
        <p:spPr bwMode="auto">
          <a:xfrm>
            <a:off x="5232401" y="4724400"/>
            <a:ext cx="136525" cy="134938"/>
          </a:xfrm>
          <a:prstGeom prst="ellipse">
            <a:avLst/>
          </a:prstGeom>
          <a:solidFill>
            <a:srgbClr val="CC3300"/>
          </a:solidFill>
          <a:ln w="12700">
            <a:solidFill>
              <a:schemeClr val="tx1"/>
            </a:solidFill>
            <a:round/>
            <a:headEnd/>
            <a:tailEnd/>
          </a:ln>
        </p:spPr>
        <p:txBody>
          <a:bodyPr wrap="none" anchor="ctr"/>
          <a:lstStyle/>
          <a:p>
            <a:endParaRPr lang="zh-CN" altLang="en-US"/>
          </a:p>
        </p:txBody>
      </p:sp>
      <p:sp>
        <p:nvSpPr>
          <p:cNvPr id="22541" name="Oval 1028"/>
          <p:cNvSpPr>
            <a:spLocks noChangeArrowheads="1"/>
          </p:cNvSpPr>
          <p:nvPr/>
        </p:nvSpPr>
        <p:spPr bwMode="auto">
          <a:xfrm>
            <a:off x="5384801" y="4876800"/>
            <a:ext cx="136525" cy="134938"/>
          </a:xfrm>
          <a:prstGeom prst="ellipse">
            <a:avLst/>
          </a:prstGeom>
          <a:solidFill>
            <a:srgbClr val="CC3300"/>
          </a:solidFill>
          <a:ln w="12700">
            <a:solidFill>
              <a:schemeClr val="tx1"/>
            </a:solidFill>
            <a:round/>
            <a:headEnd/>
            <a:tailEnd/>
          </a:ln>
        </p:spPr>
        <p:txBody>
          <a:bodyPr wrap="none" anchor="ctr"/>
          <a:lstStyle/>
          <a:p>
            <a:endParaRPr lang="zh-CN" altLang="en-US"/>
          </a:p>
        </p:txBody>
      </p:sp>
      <p:sp>
        <p:nvSpPr>
          <p:cNvPr id="22542" name="Oval 1028"/>
          <p:cNvSpPr>
            <a:spLocks noChangeArrowheads="1"/>
          </p:cNvSpPr>
          <p:nvPr/>
        </p:nvSpPr>
        <p:spPr bwMode="auto">
          <a:xfrm>
            <a:off x="5519739" y="5516564"/>
            <a:ext cx="136525" cy="134937"/>
          </a:xfrm>
          <a:prstGeom prst="ellipse">
            <a:avLst/>
          </a:prstGeom>
          <a:solidFill>
            <a:srgbClr val="CC3300"/>
          </a:solidFill>
          <a:ln w="12700">
            <a:solidFill>
              <a:schemeClr val="tx1"/>
            </a:solidFill>
            <a:round/>
            <a:headEnd/>
            <a:tailEnd/>
          </a:ln>
        </p:spPr>
        <p:txBody>
          <a:bodyPr wrap="none" anchor="ctr"/>
          <a:lstStyle/>
          <a:p>
            <a:endParaRPr lang="zh-CN" altLang="en-US"/>
          </a:p>
        </p:txBody>
      </p:sp>
      <p:sp>
        <p:nvSpPr>
          <p:cNvPr id="25" name="页脚占位符 1">
            <a:extLst>
              <a:ext uri="{FF2B5EF4-FFF2-40B4-BE49-F238E27FC236}">
                <a16:creationId xmlns:a16="http://schemas.microsoft.com/office/drawing/2014/main" id="{4B83ADF0-032A-4441-9911-CCF2D6C841F4}"/>
              </a:ext>
            </a:extLst>
          </p:cNvPr>
          <p:cNvSpPr txBox="1">
            <a:spLocks/>
          </p:cNvSpPr>
          <p:nvPr/>
        </p:nvSpPr>
        <p:spPr>
          <a:xfrm>
            <a:off x="3962239" y="6286418"/>
            <a:ext cx="4114800" cy="365125"/>
          </a:xfrm>
          <a:prstGeom prst="rect">
            <a:avLst/>
          </a:prstGeom>
        </p:spPr>
        <p:txBody>
          <a:bodyPr vert="horz" lIns="91440" tIns="45720" rIns="91440" bIns="45720" rtlCol="0" anchor="ctr"/>
          <a:lstStyle>
            <a:defPPr>
              <a:defRPr lang="zh-CN"/>
            </a:defPPr>
            <a:lvl1pPr marL="0" algn="ctr" defTabSz="914377" rtl="0" eaLnBrk="1" latinLnBrk="0" hangingPunct="1">
              <a:defRPr sz="1200" kern="1200">
                <a:solidFill>
                  <a:schemeClr val="tx1">
                    <a:tint val="75000"/>
                  </a:schemeClr>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tint val="75000"/>
                  </a:prstClr>
                </a:solidFill>
                <a:effectLst/>
                <a:uLnTx/>
                <a:uFillTx/>
                <a:latin typeface="Calibri" panose="020F0502020204030204"/>
                <a:ea typeface="等线" panose="02010600030101010101" pitchFamily="2" charset="-122"/>
                <a:cs typeface="+mn-cs"/>
              </a:rPr>
              <a:t>人工智能学院           数据挖掘                课程团队</a:t>
            </a: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622695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幻灯片编号占位符 3"/>
          <p:cNvSpPr>
            <a:spLocks noGrp="1"/>
          </p:cNvSpPr>
          <p:nvPr>
            <p:ph type="sldNum" sz="quarter" idx="12"/>
          </p:nvPr>
        </p:nvSpPr>
        <p:spPr bwMode="auto">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9050">
                <a:solidFill>
                  <a:srgbClr val="000000"/>
                </a:solidFill>
                <a:miter lim="800000"/>
                <a:headEnd/>
                <a:tailEnd/>
              </a14:hiddenLine>
            </a:ext>
          </a:extLst>
        </p:spPr>
        <p:txBody>
          <a:bodyPr wrap="square" numCol="1" anchorCtr="0" compatLnSpc="1">
            <a:prstTxWarp prst="textNoShape">
              <a:avLst/>
            </a:prstTxWarp>
          </a:bodyPr>
          <a:lstStyle>
            <a:lvl1pPr>
              <a:defRPr kumimoji="1" sz="2400">
                <a:solidFill>
                  <a:schemeClr val="tx1"/>
                </a:solidFill>
                <a:latin typeface="Arial" charset="0"/>
                <a:ea typeface="宋体" charset="0"/>
                <a:cs typeface="宋体" charset="0"/>
              </a:defRPr>
            </a:lvl1pPr>
            <a:lvl2pPr marL="742950" indent="-285750">
              <a:defRPr kumimoji="1" sz="2400">
                <a:solidFill>
                  <a:schemeClr val="tx1"/>
                </a:solidFill>
                <a:latin typeface="Arial" charset="0"/>
                <a:ea typeface="宋体" charset="0"/>
              </a:defRPr>
            </a:lvl2pPr>
            <a:lvl3pPr marL="1143000" indent="-228600">
              <a:defRPr kumimoji="1" sz="2400">
                <a:solidFill>
                  <a:schemeClr val="tx1"/>
                </a:solidFill>
                <a:latin typeface="Arial" charset="0"/>
                <a:ea typeface="宋体" charset="0"/>
              </a:defRPr>
            </a:lvl3pPr>
            <a:lvl4pPr marL="1600200" indent="-228600">
              <a:defRPr kumimoji="1" sz="2400">
                <a:solidFill>
                  <a:schemeClr val="tx1"/>
                </a:solidFill>
                <a:latin typeface="Arial" charset="0"/>
                <a:ea typeface="宋体" charset="0"/>
              </a:defRPr>
            </a:lvl4pPr>
            <a:lvl5pPr marL="2057400" indent="-228600">
              <a:defRPr kumimoji="1" sz="2400">
                <a:solidFill>
                  <a:schemeClr val="tx1"/>
                </a:solidFill>
                <a:latin typeface="Arial" charset="0"/>
                <a:ea typeface="宋体" charset="0"/>
              </a:defRPr>
            </a:lvl5pPr>
            <a:lvl6pPr marL="2514600" indent="-228600" fontAlgn="base">
              <a:spcBef>
                <a:spcPct val="0"/>
              </a:spcBef>
              <a:spcAft>
                <a:spcPct val="0"/>
              </a:spcAft>
              <a:defRPr kumimoji="1" sz="2400">
                <a:solidFill>
                  <a:schemeClr val="tx1"/>
                </a:solidFill>
                <a:latin typeface="Arial" charset="0"/>
                <a:ea typeface="宋体" charset="0"/>
              </a:defRPr>
            </a:lvl6pPr>
            <a:lvl7pPr marL="2971800" indent="-228600" fontAlgn="base">
              <a:spcBef>
                <a:spcPct val="0"/>
              </a:spcBef>
              <a:spcAft>
                <a:spcPct val="0"/>
              </a:spcAft>
              <a:defRPr kumimoji="1" sz="2400">
                <a:solidFill>
                  <a:schemeClr val="tx1"/>
                </a:solidFill>
                <a:latin typeface="Arial" charset="0"/>
                <a:ea typeface="宋体" charset="0"/>
              </a:defRPr>
            </a:lvl7pPr>
            <a:lvl8pPr marL="3429000" indent="-228600" fontAlgn="base">
              <a:spcBef>
                <a:spcPct val="0"/>
              </a:spcBef>
              <a:spcAft>
                <a:spcPct val="0"/>
              </a:spcAft>
              <a:defRPr kumimoji="1" sz="2400">
                <a:solidFill>
                  <a:schemeClr val="tx1"/>
                </a:solidFill>
                <a:latin typeface="Arial" charset="0"/>
                <a:ea typeface="宋体" charset="0"/>
              </a:defRPr>
            </a:lvl8pPr>
            <a:lvl9pPr marL="3886200" indent="-228600" fontAlgn="base">
              <a:spcBef>
                <a:spcPct val="0"/>
              </a:spcBef>
              <a:spcAft>
                <a:spcPct val="0"/>
              </a:spcAft>
              <a:defRPr kumimoji="1" sz="2400">
                <a:solidFill>
                  <a:schemeClr val="tx1"/>
                </a:solidFill>
                <a:latin typeface="Arial" charset="0"/>
                <a:ea typeface="宋体" charset="0"/>
              </a:defRPr>
            </a:lvl9pPr>
          </a:lstStyle>
          <a:p>
            <a:fld id="{EF87C27D-670A-FD4A-8BE0-F4EE429C7478}" type="slidenum">
              <a:rPr kumimoji="0" lang="zh-CN" altLang="en-US" sz="1100">
                <a:solidFill>
                  <a:srgbClr val="60B5CC"/>
                </a:solidFill>
                <a:latin typeface="华文楷体" charset="0"/>
                <a:ea typeface="华文楷体" charset="0"/>
                <a:cs typeface="华文楷体" charset="0"/>
              </a:rPr>
              <a:pPr/>
              <a:t>24</a:t>
            </a:fld>
            <a:endParaRPr kumimoji="0" lang="zh-CN" altLang="en-US" sz="1100">
              <a:solidFill>
                <a:srgbClr val="60B5CC"/>
              </a:solidFill>
              <a:latin typeface="华文楷体" charset="0"/>
              <a:ea typeface="华文楷体" charset="0"/>
              <a:cs typeface="华文楷体" charset="0"/>
            </a:endParaRPr>
          </a:p>
        </p:txBody>
      </p:sp>
      <p:sp>
        <p:nvSpPr>
          <p:cNvPr id="3" name="标题 2"/>
          <p:cNvSpPr>
            <a:spLocks noGrp="1"/>
          </p:cNvSpPr>
          <p:nvPr>
            <p:ph type="title"/>
          </p:nvPr>
        </p:nvSpPr>
        <p:spPr/>
        <p:txBody>
          <a:bodyPr/>
          <a:lstStyle/>
          <a:p>
            <a:pPr>
              <a:defRPr/>
            </a:pPr>
            <a:r>
              <a:rPr lang="en-US" altLang="zh-CN" sz="2800">
                <a:latin typeface="Times New Roman" charset="0"/>
                <a:ea typeface="华文楷体" charset="0"/>
                <a:cs typeface="华文楷体" charset="0"/>
              </a:rPr>
              <a:t>DBSCAN:</a:t>
            </a:r>
            <a:r>
              <a:rPr lang="zh-CN" altLang="en-US" sz="2800">
                <a:latin typeface="Times New Roman" charset="0"/>
                <a:ea typeface="华文楷体" charset="0"/>
                <a:cs typeface="华文楷体" charset="0"/>
              </a:rPr>
              <a:t>基于高密度连通区域的聚类方法</a:t>
            </a:r>
            <a:endParaRPr lang="zh-CN" altLang="en-US" sz="2800"/>
          </a:p>
        </p:txBody>
      </p:sp>
      <p:sp>
        <p:nvSpPr>
          <p:cNvPr id="2" name="内容占位符 1"/>
          <p:cNvSpPr>
            <a:spLocks noGrp="1"/>
          </p:cNvSpPr>
          <p:nvPr>
            <p:ph sz="quarter" idx="13"/>
          </p:nvPr>
        </p:nvSpPr>
        <p:spPr/>
        <p:txBody>
          <a:bodyPr/>
          <a:lstStyle/>
          <a:p>
            <a:pPr>
              <a:lnSpc>
                <a:spcPct val="90000"/>
              </a:lnSpc>
            </a:pPr>
            <a:r>
              <a:rPr lang="zh-CN" altLang="en-US" sz="2400" dirty="0">
                <a:solidFill>
                  <a:srgbClr val="FF0000"/>
                </a:solidFill>
                <a:latin typeface="华文楷体" charset="0"/>
                <a:ea typeface="华文楷体" charset="0"/>
                <a:cs typeface="华文楷体" charset="0"/>
              </a:rPr>
              <a:t>基本概念</a:t>
            </a:r>
            <a:endParaRPr lang="en-US" altLang="zh-CN" sz="2400" dirty="0">
              <a:solidFill>
                <a:srgbClr val="FF0000"/>
              </a:solidFill>
              <a:latin typeface="华文楷体" charset="0"/>
              <a:ea typeface="华文楷体" charset="0"/>
              <a:cs typeface="华文楷体" charset="0"/>
            </a:endParaRPr>
          </a:p>
          <a:p>
            <a:pPr lvl="1">
              <a:lnSpc>
                <a:spcPct val="120000"/>
              </a:lnSpc>
            </a:pPr>
            <a:r>
              <a:rPr lang="el-GR" altLang="zh-CN" dirty="0">
                <a:solidFill>
                  <a:srgbClr val="0000FF"/>
                </a:solidFill>
                <a:latin typeface="华文楷体" charset="0"/>
                <a:ea typeface="华文楷体" charset="0"/>
                <a:cs typeface="华文楷体" charset="0"/>
              </a:rPr>
              <a:t>密度可达</a:t>
            </a:r>
            <a:r>
              <a:rPr lang="zh-CN" altLang="en-US" dirty="0">
                <a:solidFill>
                  <a:srgbClr val="0000FF"/>
                </a:solidFill>
                <a:latin typeface="华文楷体" charset="0"/>
                <a:ea typeface="华文楷体" charset="0"/>
                <a:cs typeface="华文楷体" charset="0"/>
              </a:rPr>
              <a:t>：</a:t>
            </a:r>
            <a:r>
              <a:rPr lang="zh-CN" altLang="en-US" dirty="0">
                <a:latin typeface="华文楷体" charset="0"/>
                <a:ea typeface="华文楷体" charset="0"/>
                <a:cs typeface="华文楷体" charset="0"/>
              </a:rPr>
              <a:t>如果存在一个对象链</a:t>
            </a:r>
            <a:r>
              <a:rPr lang="en-US" altLang="zh-CN" dirty="0">
                <a:latin typeface="华文楷体" charset="0"/>
                <a:ea typeface="华文楷体" charset="0"/>
                <a:cs typeface="华文楷体" charset="0"/>
              </a:rPr>
              <a:t>                                         </a:t>
            </a:r>
            <a:r>
              <a:rPr lang="zh-CN" altLang="en-US" dirty="0">
                <a:latin typeface="华文楷体" charset="0"/>
                <a:ea typeface="华文楷体" charset="0"/>
                <a:cs typeface="华文楷体" charset="0"/>
              </a:rPr>
              <a:t>对于</a:t>
            </a:r>
            <a:r>
              <a:rPr lang="en-US" altLang="zh-CN" dirty="0">
                <a:latin typeface="华文楷体" charset="0"/>
                <a:ea typeface="华文楷体" charset="0"/>
                <a:cs typeface="华文楷体" charset="0"/>
              </a:rPr>
              <a:t>p</a:t>
            </a:r>
            <a:r>
              <a:rPr lang="en-US" altLang="zh-CN" baseline="-25000" dirty="0">
                <a:latin typeface="华文楷体" charset="0"/>
                <a:ea typeface="华文楷体" charset="0"/>
                <a:cs typeface="华文楷体" charset="0"/>
              </a:rPr>
              <a:t>i </a:t>
            </a:r>
            <a:r>
              <a:rPr lang="en-US" altLang="zh-CN" dirty="0">
                <a:latin typeface="华文楷体" charset="0"/>
                <a:ea typeface="华文楷体" charset="0"/>
                <a:cs typeface="华文楷体" charset="0"/>
              </a:rPr>
              <a:t>ϵ D(             )</a:t>
            </a:r>
            <a:r>
              <a:rPr lang="zh-CN" altLang="en-US" dirty="0">
                <a:latin typeface="华文楷体" charset="0"/>
                <a:ea typeface="华文楷体" charset="0"/>
                <a:cs typeface="华文楷体" charset="0"/>
              </a:rPr>
              <a:t>，</a:t>
            </a:r>
            <a:r>
              <a:rPr lang="en-US" altLang="zh-CN" dirty="0">
                <a:latin typeface="华文楷体" charset="0"/>
                <a:ea typeface="华文楷体" charset="0"/>
                <a:cs typeface="华文楷体" charset="0"/>
              </a:rPr>
              <a:t>p</a:t>
            </a:r>
            <a:r>
              <a:rPr lang="en-US" altLang="zh-CN" baseline="-25000" dirty="0">
                <a:latin typeface="华文楷体" charset="0"/>
                <a:ea typeface="华文楷体" charset="0"/>
                <a:cs typeface="华文楷体" charset="0"/>
              </a:rPr>
              <a:t>i+1</a:t>
            </a:r>
            <a:r>
              <a:rPr lang="zh-CN" altLang="en-US" dirty="0">
                <a:latin typeface="华文楷体" charset="0"/>
                <a:ea typeface="华文楷体" charset="0"/>
                <a:cs typeface="华文楷体" charset="0"/>
              </a:rPr>
              <a:t>是从</a:t>
            </a:r>
            <a:r>
              <a:rPr lang="en-US" altLang="zh-CN" dirty="0">
                <a:latin typeface="华文楷体" charset="0"/>
                <a:ea typeface="华文楷体" charset="0"/>
                <a:cs typeface="华文楷体" charset="0"/>
              </a:rPr>
              <a:t>p</a:t>
            </a:r>
            <a:r>
              <a:rPr lang="en-US" altLang="zh-CN" baseline="-25000" dirty="0">
                <a:latin typeface="华文楷体" charset="0"/>
                <a:ea typeface="华文楷体" charset="0"/>
                <a:cs typeface="华文楷体" charset="0"/>
              </a:rPr>
              <a:t>i</a:t>
            </a:r>
            <a:r>
              <a:rPr lang="zh-CN" altLang="en-US" dirty="0">
                <a:latin typeface="华文楷体" charset="0"/>
                <a:ea typeface="华文楷体" charset="0"/>
                <a:cs typeface="华文楷体" charset="0"/>
              </a:rPr>
              <a:t>关于</a:t>
            </a:r>
            <a:r>
              <a:rPr lang="en-US" altLang="zh-CN" dirty="0">
                <a:latin typeface="华文楷体" charset="0"/>
                <a:ea typeface="华文楷体" charset="0"/>
                <a:cs typeface="华文楷体" charset="0"/>
              </a:rPr>
              <a:t>ε</a:t>
            </a:r>
            <a:r>
              <a:rPr lang="zh-CN" altLang="en-US" dirty="0">
                <a:latin typeface="华文楷体" charset="0"/>
                <a:ea typeface="华文楷体" charset="0"/>
                <a:cs typeface="华文楷体" charset="0"/>
              </a:rPr>
              <a:t>和</a:t>
            </a:r>
            <a:r>
              <a:rPr lang="en-US" altLang="zh-CN" dirty="0" err="1">
                <a:latin typeface="华文楷体" charset="0"/>
                <a:ea typeface="华文楷体" charset="0"/>
                <a:cs typeface="华文楷体" charset="0"/>
              </a:rPr>
              <a:t>MinPts</a:t>
            </a:r>
            <a:r>
              <a:rPr lang="zh-CN" altLang="en-US" dirty="0">
                <a:latin typeface="华文楷体" charset="0"/>
                <a:ea typeface="华文楷体" charset="0"/>
                <a:cs typeface="华文楷体" charset="0"/>
              </a:rPr>
              <a:t>直接密度可达的，</a:t>
            </a:r>
            <a:r>
              <a:rPr lang="en-US" altLang="zh-CN" dirty="0">
                <a:latin typeface="华文楷体" charset="0"/>
                <a:ea typeface="华文楷体" charset="0"/>
                <a:cs typeface="华文楷体" charset="0"/>
              </a:rPr>
              <a:t> </a:t>
            </a:r>
            <a:r>
              <a:rPr lang="zh-CN" altLang="en-US" dirty="0">
                <a:latin typeface="华文楷体" charset="0"/>
                <a:ea typeface="华文楷体" charset="0"/>
                <a:cs typeface="华文楷体" charset="0"/>
              </a:rPr>
              <a:t>则对象</a:t>
            </a:r>
            <a:r>
              <a:rPr lang="en-US" altLang="zh-CN" dirty="0">
                <a:latin typeface="华文楷体" charset="0"/>
                <a:ea typeface="华文楷体" charset="0"/>
                <a:cs typeface="华文楷体" charset="0"/>
              </a:rPr>
              <a:t>p</a:t>
            </a:r>
            <a:r>
              <a:rPr lang="zh-CN" altLang="en-US" dirty="0">
                <a:latin typeface="华文楷体" charset="0"/>
                <a:ea typeface="华文楷体" charset="0"/>
                <a:cs typeface="华文楷体" charset="0"/>
              </a:rPr>
              <a:t>是从对象</a:t>
            </a:r>
            <a:r>
              <a:rPr lang="en-US" altLang="zh-CN" dirty="0">
                <a:latin typeface="华文楷体" charset="0"/>
                <a:ea typeface="华文楷体" charset="0"/>
                <a:cs typeface="华文楷体" charset="0"/>
              </a:rPr>
              <a:t>q</a:t>
            </a:r>
            <a:r>
              <a:rPr lang="zh-CN" altLang="en-US" dirty="0">
                <a:latin typeface="华文楷体" charset="0"/>
                <a:ea typeface="华文楷体" charset="0"/>
                <a:cs typeface="华文楷体" charset="0"/>
              </a:rPr>
              <a:t>关于</a:t>
            </a:r>
            <a:r>
              <a:rPr lang="en-US" altLang="zh-CN" dirty="0">
                <a:latin typeface="华文楷体" charset="0"/>
                <a:ea typeface="华文楷体" charset="0"/>
                <a:cs typeface="华文楷体" charset="0"/>
              </a:rPr>
              <a:t>ε</a:t>
            </a:r>
            <a:r>
              <a:rPr lang="zh-CN" altLang="en-US" dirty="0">
                <a:latin typeface="华文楷体" charset="0"/>
                <a:ea typeface="华文楷体" charset="0"/>
                <a:cs typeface="华文楷体" charset="0"/>
              </a:rPr>
              <a:t>和</a:t>
            </a:r>
            <a:r>
              <a:rPr lang="en-US" altLang="zh-CN" dirty="0" err="1">
                <a:latin typeface="华文楷体" charset="0"/>
                <a:ea typeface="华文楷体" charset="0"/>
                <a:cs typeface="华文楷体" charset="0"/>
              </a:rPr>
              <a:t>MinPts</a:t>
            </a:r>
            <a:r>
              <a:rPr lang="zh-CN" altLang="en-US" dirty="0">
                <a:latin typeface="华文楷体" charset="0"/>
                <a:ea typeface="华文楷体" charset="0"/>
                <a:cs typeface="华文楷体" charset="0"/>
              </a:rPr>
              <a:t>密度可达的。</a:t>
            </a:r>
            <a:endParaRPr lang="en-US" altLang="zh-CN" dirty="0">
              <a:latin typeface="华文楷体" charset="0"/>
              <a:ea typeface="华文楷体" charset="0"/>
              <a:cs typeface="华文楷体" charset="0"/>
            </a:endParaRPr>
          </a:p>
          <a:p>
            <a:pPr lvl="1">
              <a:lnSpc>
                <a:spcPct val="120000"/>
              </a:lnSpc>
            </a:pPr>
            <a:r>
              <a:rPr lang="zh-CN" altLang="en-US" dirty="0">
                <a:solidFill>
                  <a:srgbClr val="0000FF"/>
                </a:solidFill>
                <a:latin typeface="华文楷体" charset="0"/>
                <a:ea typeface="华文楷体" charset="0"/>
                <a:cs typeface="华文楷体" charset="0"/>
              </a:rPr>
              <a:t>密度相连</a:t>
            </a:r>
            <a:r>
              <a:rPr lang="en-US" altLang="zh-CN" dirty="0">
                <a:solidFill>
                  <a:srgbClr val="0000FF"/>
                </a:solidFill>
                <a:latin typeface="华文楷体" charset="0"/>
                <a:ea typeface="华文楷体" charset="0"/>
                <a:cs typeface="华文楷体" charset="0"/>
              </a:rPr>
              <a:t>: </a:t>
            </a:r>
            <a:r>
              <a:rPr lang="zh-CN" altLang="en-US" dirty="0">
                <a:latin typeface="华文楷体" charset="0"/>
                <a:ea typeface="华文楷体" charset="0"/>
                <a:cs typeface="华文楷体" charset="0"/>
              </a:rPr>
              <a:t>如果存在对象</a:t>
            </a:r>
            <a:r>
              <a:rPr lang="en-US" altLang="zh-CN" dirty="0">
                <a:latin typeface="华文楷体" charset="0"/>
                <a:ea typeface="华文楷体" charset="0"/>
                <a:cs typeface="华文楷体" charset="0"/>
              </a:rPr>
              <a:t>o</a:t>
            </a:r>
            <a:r>
              <a:rPr lang="zh-CN" altLang="en-US" dirty="0">
                <a:latin typeface="华文楷体" charset="0"/>
                <a:ea typeface="华文楷体" charset="0"/>
                <a:cs typeface="华文楷体" charset="0"/>
              </a:rPr>
              <a:t>，使对象</a:t>
            </a:r>
            <a:r>
              <a:rPr lang="en-US" altLang="zh-CN" dirty="0">
                <a:latin typeface="华文楷体" charset="0"/>
                <a:ea typeface="华文楷体" charset="0"/>
                <a:cs typeface="华文楷体" charset="0"/>
              </a:rPr>
              <a:t>p</a:t>
            </a:r>
            <a:r>
              <a:rPr lang="zh-CN" altLang="en-US" dirty="0">
                <a:latin typeface="华文楷体" charset="0"/>
                <a:ea typeface="华文楷体" charset="0"/>
                <a:cs typeface="华文楷体" charset="0"/>
              </a:rPr>
              <a:t>和</a:t>
            </a:r>
            <a:r>
              <a:rPr lang="en-US" altLang="zh-CN" dirty="0">
                <a:latin typeface="华文楷体" charset="0"/>
                <a:ea typeface="华文楷体" charset="0"/>
                <a:cs typeface="华文楷体" charset="0"/>
              </a:rPr>
              <a:t>q</a:t>
            </a:r>
            <a:r>
              <a:rPr lang="zh-CN" altLang="en-US" dirty="0">
                <a:latin typeface="华文楷体" charset="0"/>
                <a:ea typeface="华文楷体" charset="0"/>
                <a:cs typeface="华文楷体" charset="0"/>
              </a:rPr>
              <a:t>都是从</a:t>
            </a:r>
            <a:r>
              <a:rPr lang="en-US" altLang="zh-CN" dirty="0">
                <a:latin typeface="华文楷体" charset="0"/>
                <a:ea typeface="华文楷体" charset="0"/>
                <a:cs typeface="华文楷体" charset="0"/>
              </a:rPr>
              <a:t>o</a:t>
            </a:r>
            <a:r>
              <a:rPr lang="zh-CN" altLang="en-US" dirty="0">
                <a:latin typeface="华文楷体" charset="0"/>
                <a:ea typeface="华文楷体" charset="0"/>
                <a:cs typeface="华文楷体" charset="0"/>
              </a:rPr>
              <a:t>关于</a:t>
            </a:r>
            <a:r>
              <a:rPr lang="en-US" altLang="zh-CN" dirty="0">
                <a:latin typeface="华文楷体" charset="0"/>
                <a:ea typeface="华文楷体" charset="0"/>
                <a:cs typeface="华文楷体" charset="0"/>
              </a:rPr>
              <a:t>ε</a:t>
            </a:r>
            <a:r>
              <a:rPr lang="zh-CN" altLang="en-US" dirty="0">
                <a:latin typeface="华文楷体" charset="0"/>
                <a:ea typeface="华文楷体" charset="0"/>
                <a:cs typeface="华文楷体" charset="0"/>
              </a:rPr>
              <a:t>和</a:t>
            </a:r>
            <a:r>
              <a:rPr lang="en-US" altLang="zh-CN" dirty="0" err="1">
                <a:latin typeface="华文楷体" charset="0"/>
                <a:ea typeface="华文楷体" charset="0"/>
                <a:cs typeface="华文楷体" charset="0"/>
              </a:rPr>
              <a:t>MinPts</a:t>
            </a:r>
            <a:r>
              <a:rPr lang="zh-CN" altLang="en-US" dirty="0">
                <a:latin typeface="华文楷体" charset="0"/>
                <a:ea typeface="华文楷体" charset="0"/>
                <a:cs typeface="华文楷体" charset="0"/>
              </a:rPr>
              <a:t>密度可达的，那么对象</a:t>
            </a:r>
            <a:r>
              <a:rPr lang="en-US" altLang="zh-CN" dirty="0">
                <a:latin typeface="华文楷体" charset="0"/>
                <a:ea typeface="华文楷体" charset="0"/>
                <a:cs typeface="华文楷体" charset="0"/>
              </a:rPr>
              <a:t>p</a:t>
            </a:r>
            <a:r>
              <a:rPr lang="zh-CN" altLang="en-US" dirty="0">
                <a:latin typeface="华文楷体" charset="0"/>
                <a:ea typeface="华文楷体" charset="0"/>
                <a:cs typeface="华文楷体" charset="0"/>
              </a:rPr>
              <a:t>和</a:t>
            </a:r>
            <a:r>
              <a:rPr lang="en-US" altLang="zh-CN" dirty="0">
                <a:latin typeface="华文楷体" charset="0"/>
                <a:ea typeface="华文楷体" charset="0"/>
                <a:cs typeface="华文楷体" charset="0"/>
              </a:rPr>
              <a:t>q</a:t>
            </a:r>
            <a:r>
              <a:rPr lang="zh-CN" altLang="en-US" dirty="0">
                <a:latin typeface="华文楷体" charset="0"/>
                <a:ea typeface="华文楷体" charset="0"/>
                <a:cs typeface="华文楷体" charset="0"/>
              </a:rPr>
              <a:t>是关于</a:t>
            </a:r>
            <a:r>
              <a:rPr lang="en-US" altLang="zh-CN" dirty="0">
                <a:latin typeface="华文楷体" charset="0"/>
                <a:ea typeface="华文楷体" charset="0"/>
                <a:cs typeface="华文楷体" charset="0"/>
              </a:rPr>
              <a:t>ε</a:t>
            </a:r>
            <a:r>
              <a:rPr lang="zh-CN" altLang="en-US" dirty="0">
                <a:latin typeface="华文楷体" charset="0"/>
                <a:ea typeface="华文楷体" charset="0"/>
                <a:cs typeface="华文楷体" charset="0"/>
              </a:rPr>
              <a:t>和</a:t>
            </a:r>
            <a:r>
              <a:rPr lang="en-US" altLang="zh-CN" dirty="0" err="1">
                <a:latin typeface="华文楷体" charset="0"/>
                <a:ea typeface="华文楷体" charset="0"/>
                <a:cs typeface="华文楷体" charset="0"/>
              </a:rPr>
              <a:t>MinPts</a:t>
            </a:r>
            <a:r>
              <a:rPr lang="zh-CN" altLang="en-US" dirty="0">
                <a:latin typeface="华文楷体" charset="0"/>
                <a:ea typeface="华文楷体" charset="0"/>
                <a:cs typeface="华文楷体" charset="0"/>
              </a:rPr>
              <a:t>密度相连的。</a:t>
            </a:r>
            <a:endParaRPr lang="en-US" altLang="zh-CN" dirty="0">
              <a:latin typeface="华文楷体" charset="0"/>
              <a:ea typeface="华文楷体" charset="0"/>
              <a:cs typeface="华文楷体" charset="0"/>
            </a:endParaRPr>
          </a:p>
          <a:p>
            <a:pPr lvl="1">
              <a:lnSpc>
                <a:spcPct val="90000"/>
              </a:lnSpc>
            </a:pPr>
            <a:endParaRPr lang="en-US" altLang="zh-CN" dirty="0">
              <a:latin typeface="华文楷体" charset="0"/>
              <a:ea typeface="华文楷体" charset="0"/>
              <a:cs typeface="华文楷体" charset="0"/>
            </a:endParaRPr>
          </a:p>
          <a:p>
            <a:pPr lvl="1">
              <a:lnSpc>
                <a:spcPct val="90000"/>
              </a:lnSpc>
            </a:pPr>
            <a:endParaRPr lang="zh-CN" altLang="en-US" dirty="0">
              <a:latin typeface="华文楷体" charset="0"/>
              <a:ea typeface="华文楷体" charset="0"/>
              <a:cs typeface="华文楷体" charset="0"/>
            </a:endParaRPr>
          </a:p>
        </p:txBody>
      </p:sp>
      <p:graphicFrame>
        <p:nvGraphicFramePr>
          <p:cNvPr id="23556" name="Object 2"/>
          <p:cNvGraphicFramePr>
            <a:graphicFrameLocks noChangeAspect="1"/>
          </p:cNvGraphicFramePr>
          <p:nvPr>
            <p:extLst>
              <p:ext uri="{D42A27DB-BD31-4B8C-83A1-F6EECF244321}">
                <p14:modId xmlns:p14="http://schemas.microsoft.com/office/powerpoint/2010/main" val="791734754"/>
              </p:ext>
            </p:extLst>
          </p:nvPr>
        </p:nvGraphicFramePr>
        <p:xfrm>
          <a:off x="5511801" y="1750713"/>
          <a:ext cx="2808288" cy="379412"/>
        </p:xfrm>
        <a:graphic>
          <a:graphicData uri="http://schemas.openxmlformats.org/presentationml/2006/ole">
            <mc:AlternateContent xmlns:mc="http://schemas.openxmlformats.org/markup-compatibility/2006">
              <mc:Choice xmlns:v="urn:schemas-microsoft-com:vml" Requires="v">
                <p:oleObj spid="_x0000_s233171" name="公式" r:id="rId3" imgW="1714500" imgH="228600" progId="Equation.3">
                  <p:embed/>
                </p:oleObj>
              </mc:Choice>
              <mc:Fallback>
                <p:oleObj name="公式" r:id="rId3" imgW="1714500" imgH="2286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11801" y="1750713"/>
                        <a:ext cx="2808288" cy="3794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3557" name="Object 4"/>
          <p:cNvGraphicFramePr>
            <a:graphicFrameLocks noChangeAspect="1"/>
          </p:cNvGraphicFramePr>
          <p:nvPr>
            <p:extLst>
              <p:ext uri="{D42A27DB-BD31-4B8C-83A1-F6EECF244321}">
                <p14:modId xmlns:p14="http://schemas.microsoft.com/office/powerpoint/2010/main" val="909932841"/>
              </p:ext>
            </p:extLst>
          </p:nvPr>
        </p:nvGraphicFramePr>
        <p:xfrm>
          <a:off x="9931374" y="1830088"/>
          <a:ext cx="1008063" cy="300037"/>
        </p:xfrm>
        <a:graphic>
          <a:graphicData uri="http://schemas.openxmlformats.org/presentationml/2006/ole">
            <mc:AlternateContent xmlns:mc="http://schemas.openxmlformats.org/markup-compatibility/2006">
              <mc:Choice xmlns:v="urn:schemas-microsoft-com:vml" Requires="v">
                <p:oleObj spid="_x0000_s233172" name="Equation" r:id="rId5" imgW="520248" imgH="177646" progId="Equation.DSMT4">
                  <p:embed/>
                </p:oleObj>
              </mc:Choice>
              <mc:Fallback>
                <p:oleObj name="Equation" r:id="rId5" imgW="520248" imgH="177646"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931374" y="1830088"/>
                        <a:ext cx="1008063" cy="3000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oleObj>
              </mc:Fallback>
            </mc:AlternateContent>
          </a:graphicData>
        </a:graphic>
      </p:graphicFrame>
      <p:grpSp>
        <p:nvGrpSpPr>
          <p:cNvPr id="23558" name="组合 70"/>
          <p:cNvGrpSpPr>
            <a:grpSpLocks/>
          </p:cNvGrpSpPr>
          <p:nvPr/>
        </p:nvGrpSpPr>
        <p:grpSpPr bwMode="auto">
          <a:xfrm>
            <a:off x="3071814" y="4292600"/>
            <a:ext cx="2301875" cy="2370138"/>
            <a:chOff x="1412875" y="2997200"/>
            <a:chExt cx="2301875" cy="2370138"/>
          </a:xfrm>
        </p:grpSpPr>
        <p:sp>
          <p:nvSpPr>
            <p:cNvPr id="23597" name="Oval 1028"/>
            <p:cNvSpPr>
              <a:spLocks noChangeArrowheads="1"/>
            </p:cNvSpPr>
            <p:nvPr/>
          </p:nvSpPr>
          <p:spPr bwMode="auto">
            <a:xfrm>
              <a:off x="2062163" y="3703638"/>
              <a:ext cx="100012" cy="98425"/>
            </a:xfrm>
            <a:prstGeom prst="ellipse">
              <a:avLst/>
            </a:prstGeom>
            <a:solidFill>
              <a:srgbClr val="CC3300"/>
            </a:solidFill>
            <a:ln w="12700">
              <a:solidFill>
                <a:schemeClr val="tx1"/>
              </a:solidFill>
              <a:round/>
              <a:headEnd/>
              <a:tailEnd/>
            </a:ln>
          </p:spPr>
          <p:txBody>
            <a:bodyPr wrap="none" anchor="ctr"/>
            <a:lstStyle/>
            <a:p>
              <a:endParaRPr lang="zh-CN" altLang="en-US"/>
            </a:p>
          </p:txBody>
        </p:sp>
        <p:sp>
          <p:nvSpPr>
            <p:cNvPr id="23598" name="Oval 1029"/>
            <p:cNvSpPr>
              <a:spLocks noChangeArrowheads="1"/>
            </p:cNvSpPr>
            <p:nvPr/>
          </p:nvSpPr>
          <p:spPr bwMode="auto">
            <a:xfrm>
              <a:off x="2398713" y="3814763"/>
              <a:ext cx="98425" cy="100012"/>
            </a:xfrm>
            <a:prstGeom prst="ellipse">
              <a:avLst/>
            </a:prstGeom>
            <a:solidFill>
              <a:srgbClr val="CC3300"/>
            </a:solidFill>
            <a:ln w="12700">
              <a:solidFill>
                <a:schemeClr val="tx1"/>
              </a:solidFill>
              <a:round/>
              <a:headEnd/>
              <a:tailEnd/>
            </a:ln>
          </p:spPr>
          <p:txBody>
            <a:bodyPr wrap="none" anchor="ctr"/>
            <a:lstStyle/>
            <a:p>
              <a:endParaRPr lang="zh-CN" altLang="en-US"/>
            </a:p>
          </p:txBody>
        </p:sp>
        <p:sp>
          <p:nvSpPr>
            <p:cNvPr id="23599" name="Oval 1030"/>
            <p:cNvSpPr>
              <a:spLocks noChangeArrowheads="1"/>
            </p:cNvSpPr>
            <p:nvPr/>
          </p:nvSpPr>
          <p:spPr bwMode="auto">
            <a:xfrm>
              <a:off x="2398713" y="3479800"/>
              <a:ext cx="98425" cy="98425"/>
            </a:xfrm>
            <a:prstGeom prst="ellipse">
              <a:avLst/>
            </a:prstGeom>
            <a:solidFill>
              <a:srgbClr val="CC3300"/>
            </a:solidFill>
            <a:ln w="12700">
              <a:solidFill>
                <a:schemeClr val="tx1"/>
              </a:solidFill>
              <a:round/>
              <a:headEnd/>
              <a:tailEnd/>
            </a:ln>
          </p:spPr>
          <p:txBody>
            <a:bodyPr wrap="none" anchor="ctr"/>
            <a:lstStyle/>
            <a:p>
              <a:endParaRPr lang="zh-CN" altLang="en-US"/>
            </a:p>
          </p:txBody>
        </p:sp>
        <p:sp>
          <p:nvSpPr>
            <p:cNvPr id="23600" name="Oval 1031"/>
            <p:cNvSpPr>
              <a:spLocks noChangeArrowheads="1"/>
            </p:cNvSpPr>
            <p:nvPr/>
          </p:nvSpPr>
          <p:spPr bwMode="auto">
            <a:xfrm>
              <a:off x="1951038" y="4149725"/>
              <a:ext cx="98425" cy="100013"/>
            </a:xfrm>
            <a:prstGeom prst="ellipse">
              <a:avLst/>
            </a:prstGeom>
            <a:solidFill>
              <a:srgbClr val="CC3300"/>
            </a:solidFill>
            <a:ln w="12700">
              <a:solidFill>
                <a:schemeClr val="tx1"/>
              </a:solidFill>
              <a:round/>
              <a:headEnd/>
              <a:tailEnd/>
            </a:ln>
          </p:spPr>
          <p:txBody>
            <a:bodyPr wrap="none" anchor="ctr"/>
            <a:lstStyle/>
            <a:p>
              <a:endParaRPr lang="zh-CN" altLang="en-US"/>
            </a:p>
          </p:txBody>
        </p:sp>
        <p:sp>
          <p:nvSpPr>
            <p:cNvPr id="23601" name="Oval 1032"/>
            <p:cNvSpPr>
              <a:spLocks noChangeArrowheads="1"/>
            </p:cNvSpPr>
            <p:nvPr/>
          </p:nvSpPr>
          <p:spPr bwMode="auto">
            <a:xfrm>
              <a:off x="2174875" y="3927475"/>
              <a:ext cx="98425" cy="98425"/>
            </a:xfrm>
            <a:prstGeom prst="ellipse">
              <a:avLst/>
            </a:prstGeom>
            <a:solidFill>
              <a:srgbClr val="CC3300"/>
            </a:solidFill>
            <a:ln w="12700">
              <a:solidFill>
                <a:schemeClr val="tx1"/>
              </a:solidFill>
              <a:round/>
              <a:headEnd/>
              <a:tailEnd/>
            </a:ln>
          </p:spPr>
          <p:txBody>
            <a:bodyPr wrap="none" anchor="ctr"/>
            <a:lstStyle/>
            <a:p>
              <a:endParaRPr lang="zh-CN" altLang="en-US"/>
            </a:p>
          </p:txBody>
        </p:sp>
        <p:sp>
          <p:nvSpPr>
            <p:cNvPr id="23602" name="Oval 1033"/>
            <p:cNvSpPr>
              <a:spLocks noChangeArrowheads="1"/>
            </p:cNvSpPr>
            <p:nvPr/>
          </p:nvSpPr>
          <p:spPr bwMode="auto">
            <a:xfrm>
              <a:off x="2174875" y="4149725"/>
              <a:ext cx="98425" cy="100013"/>
            </a:xfrm>
            <a:prstGeom prst="ellipse">
              <a:avLst/>
            </a:prstGeom>
            <a:solidFill>
              <a:srgbClr val="CC3300"/>
            </a:solidFill>
            <a:ln w="12700">
              <a:solidFill>
                <a:schemeClr val="tx1"/>
              </a:solidFill>
              <a:round/>
              <a:headEnd/>
              <a:tailEnd/>
            </a:ln>
          </p:spPr>
          <p:txBody>
            <a:bodyPr wrap="none" anchor="ctr"/>
            <a:lstStyle/>
            <a:p>
              <a:endParaRPr lang="zh-CN" altLang="en-US"/>
            </a:p>
          </p:txBody>
        </p:sp>
        <p:sp>
          <p:nvSpPr>
            <p:cNvPr id="23603" name="Oval 1034"/>
            <p:cNvSpPr>
              <a:spLocks noChangeArrowheads="1"/>
            </p:cNvSpPr>
            <p:nvPr/>
          </p:nvSpPr>
          <p:spPr bwMode="auto">
            <a:xfrm>
              <a:off x="2509838" y="4262438"/>
              <a:ext cx="98425" cy="98425"/>
            </a:xfrm>
            <a:prstGeom prst="ellipse">
              <a:avLst/>
            </a:prstGeom>
            <a:solidFill>
              <a:srgbClr val="CC3300"/>
            </a:solidFill>
            <a:ln w="12700">
              <a:solidFill>
                <a:schemeClr val="tx1"/>
              </a:solidFill>
              <a:round/>
              <a:headEnd/>
              <a:tailEnd/>
            </a:ln>
          </p:spPr>
          <p:txBody>
            <a:bodyPr wrap="none" anchor="ctr"/>
            <a:lstStyle/>
            <a:p>
              <a:endParaRPr lang="zh-CN" altLang="en-US"/>
            </a:p>
          </p:txBody>
        </p:sp>
        <p:sp>
          <p:nvSpPr>
            <p:cNvPr id="23604" name="Oval 1035"/>
            <p:cNvSpPr>
              <a:spLocks noChangeArrowheads="1"/>
            </p:cNvSpPr>
            <p:nvPr/>
          </p:nvSpPr>
          <p:spPr bwMode="auto">
            <a:xfrm>
              <a:off x="2509838" y="3255963"/>
              <a:ext cx="98425" cy="100012"/>
            </a:xfrm>
            <a:prstGeom prst="ellipse">
              <a:avLst/>
            </a:prstGeom>
            <a:solidFill>
              <a:srgbClr val="CC3300"/>
            </a:solidFill>
            <a:ln w="12700">
              <a:solidFill>
                <a:schemeClr val="tx1"/>
              </a:solidFill>
              <a:round/>
              <a:headEnd/>
              <a:tailEnd/>
            </a:ln>
          </p:spPr>
          <p:txBody>
            <a:bodyPr wrap="none" anchor="ctr"/>
            <a:lstStyle/>
            <a:p>
              <a:endParaRPr lang="zh-CN" altLang="en-US"/>
            </a:p>
          </p:txBody>
        </p:sp>
        <p:sp>
          <p:nvSpPr>
            <p:cNvPr id="23605" name="Oval 1036"/>
            <p:cNvSpPr>
              <a:spLocks noChangeArrowheads="1"/>
            </p:cNvSpPr>
            <p:nvPr/>
          </p:nvSpPr>
          <p:spPr bwMode="auto">
            <a:xfrm>
              <a:off x="3179763" y="3927475"/>
              <a:ext cx="100012" cy="98425"/>
            </a:xfrm>
            <a:prstGeom prst="ellipse">
              <a:avLst/>
            </a:prstGeom>
            <a:solidFill>
              <a:srgbClr val="CC3300"/>
            </a:solidFill>
            <a:ln w="12700">
              <a:solidFill>
                <a:schemeClr val="tx1"/>
              </a:solidFill>
              <a:round/>
              <a:headEnd/>
              <a:tailEnd/>
            </a:ln>
          </p:spPr>
          <p:txBody>
            <a:bodyPr wrap="none" anchor="ctr"/>
            <a:lstStyle/>
            <a:p>
              <a:endParaRPr lang="zh-CN" altLang="en-US"/>
            </a:p>
          </p:txBody>
        </p:sp>
        <p:sp>
          <p:nvSpPr>
            <p:cNvPr id="23606" name="Oval 1037"/>
            <p:cNvSpPr>
              <a:spLocks noChangeArrowheads="1"/>
            </p:cNvSpPr>
            <p:nvPr/>
          </p:nvSpPr>
          <p:spPr bwMode="auto">
            <a:xfrm>
              <a:off x="2957513" y="3479800"/>
              <a:ext cx="98425" cy="98425"/>
            </a:xfrm>
            <a:prstGeom prst="ellipse">
              <a:avLst/>
            </a:prstGeom>
            <a:solidFill>
              <a:srgbClr val="CC3300"/>
            </a:solidFill>
            <a:ln w="12700">
              <a:solidFill>
                <a:schemeClr val="tx1"/>
              </a:solidFill>
              <a:round/>
              <a:headEnd/>
              <a:tailEnd/>
            </a:ln>
          </p:spPr>
          <p:txBody>
            <a:bodyPr wrap="none" anchor="ctr"/>
            <a:lstStyle/>
            <a:p>
              <a:endParaRPr lang="zh-CN" altLang="en-US"/>
            </a:p>
          </p:txBody>
        </p:sp>
        <p:sp>
          <p:nvSpPr>
            <p:cNvPr id="23607" name="Oval 1038"/>
            <p:cNvSpPr>
              <a:spLocks noChangeArrowheads="1"/>
            </p:cNvSpPr>
            <p:nvPr/>
          </p:nvSpPr>
          <p:spPr bwMode="auto">
            <a:xfrm>
              <a:off x="2398713" y="4038600"/>
              <a:ext cx="98425" cy="98425"/>
            </a:xfrm>
            <a:prstGeom prst="ellipse">
              <a:avLst/>
            </a:prstGeom>
            <a:solidFill>
              <a:srgbClr val="CC3300"/>
            </a:solidFill>
            <a:ln w="12700">
              <a:solidFill>
                <a:schemeClr val="tx1"/>
              </a:solidFill>
              <a:round/>
              <a:headEnd/>
              <a:tailEnd/>
            </a:ln>
          </p:spPr>
          <p:txBody>
            <a:bodyPr wrap="none" anchor="ctr"/>
            <a:lstStyle/>
            <a:p>
              <a:endParaRPr lang="zh-CN" altLang="en-US"/>
            </a:p>
          </p:txBody>
        </p:sp>
        <p:sp>
          <p:nvSpPr>
            <p:cNvPr id="23608" name="Oval 1039"/>
            <p:cNvSpPr>
              <a:spLocks noChangeArrowheads="1"/>
            </p:cNvSpPr>
            <p:nvPr/>
          </p:nvSpPr>
          <p:spPr bwMode="auto">
            <a:xfrm>
              <a:off x="2620963" y="3814763"/>
              <a:ext cx="100012" cy="100012"/>
            </a:xfrm>
            <a:prstGeom prst="ellipse">
              <a:avLst/>
            </a:prstGeom>
            <a:solidFill>
              <a:srgbClr val="CC3300"/>
            </a:solidFill>
            <a:ln w="12700">
              <a:solidFill>
                <a:schemeClr val="tx1"/>
              </a:solidFill>
              <a:round/>
              <a:headEnd/>
              <a:tailEnd/>
            </a:ln>
          </p:spPr>
          <p:txBody>
            <a:bodyPr wrap="none" anchor="ctr"/>
            <a:lstStyle/>
            <a:p>
              <a:endParaRPr lang="zh-CN" altLang="en-US"/>
            </a:p>
          </p:txBody>
        </p:sp>
        <p:sp>
          <p:nvSpPr>
            <p:cNvPr id="23609" name="Oval 1040"/>
            <p:cNvSpPr>
              <a:spLocks noChangeArrowheads="1"/>
            </p:cNvSpPr>
            <p:nvPr/>
          </p:nvSpPr>
          <p:spPr bwMode="auto">
            <a:xfrm>
              <a:off x="2844800" y="4149725"/>
              <a:ext cx="100013" cy="100013"/>
            </a:xfrm>
            <a:prstGeom prst="ellipse">
              <a:avLst/>
            </a:prstGeom>
            <a:solidFill>
              <a:srgbClr val="CC3300"/>
            </a:solidFill>
            <a:ln w="12700">
              <a:solidFill>
                <a:schemeClr val="tx1"/>
              </a:solidFill>
              <a:round/>
              <a:headEnd/>
              <a:tailEnd/>
            </a:ln>
          </p:spPr>
          <p:txBody>
            <a:bodyPr wrap="none" anchor="ctr"/>
            <a:lstStyle/>
            <a:p>
              <a:endParaRPr lang="zh-CN" altLang="en-US"/>
            </a:p>
          </p:txBody>
        </p:sp>
        <p:sp>
          <p:nvSpPr>
            <p:cNvPr id="23610" name="Oval 1041"/>
            <p:cNvSpPr>
              <a:spLocks noChangeArrowheads="1"/>
            </p:cNvSpPr>
            <p:nvPr/>
          </p:nvSpPr>
          <p:spPr bwMode="auto">
            <a:xfrm>
              <a:off x="3403600" y="4262438"/>
              <a:ext cx="100013" cy="98425"/>
            </a:xfrm>
            <a:prstGeom prst="ellipse">
              <a:avLst/>
            </a:prstGeom>
            <a:solidFill>
              <a:srgbClr val="CC3300"/>
            </a:solidFill>
            <a:ln w="12700">
              <a:solidFill>
                <a:schemeClr val="tx1"/>
              </a:solidFill>
              <a:round/>
              <a:headEnd/>
              <a:tailEnd/>
            </a:ln>
          </p:spPr>
          <p:txBody>
            <a:bodyPr wrap="none" anchor="ctr"/>
            <a:lstStyle/>
            <a:p>
              <a:endParaRPr lang="zh-CN" altLang="en-US"/>
            </a:p>
          </p:txBody>
        </p:sp>
        <p:sp>
          <p:nvSpPr>
            <p:cNvPr id="23611" name="Oval 1042"/>
            <p:cNvSpPr>
              <a:spLocks noChangeArrowheads="1"/>
            </p:cNvSpPr>
            <p:nvPr/>
          </p:nvSpPr>
          <p:spPr bwMode="auto">
            <a:xfrm>
              <a:off x="2128838" y="3683000"/>
              <a:ext cx="1104900" cy="1104900"/>
            </a:xfrm>
            <a:prstGeom prst="ellipse">
              <a:avLst/>
            </a:prstGeom>
            <a:noFill/>
            <a:ln w="12700">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zh-CN" altLang="en-US"/>
            </a:p>
          </p:txBody>
        </p:sp>
        <p:sp>
          <p:nvSpPr>
            <p:cNvPr id="23612" name="Oval 1043"/>
            <p:cNvSpPr>
              <a:spLocks noChangeArrowheads="1"/>
            </p:cNvSpPr>
            <p:nvPr/>
          </p:nvSpPr>
          <p:spPr bwMode="auto">
            <a:xfrm>
              <a:off x="1412875" y="3556000"/>
              <a:ext cx="1104900" cy="1104900"/>
            </a:xfrm>
            <a:prstGeom prst="ellipse">
              <a:avLst/>
            </a:prstGeom>
            <a:noFill/>
            <a:ln w="12700">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zh-CN" altLang="en-US"/>
            </a:p>
          </p:txBody>
        </p:sp>
        <p:sp>
          <p:nvSpPr>
            <p:cNvPr id="23613" name="Rectangle 1044"/>
            <p:cNvSpPr>
              <a:spLocks noChangeArrowheads="1"/>
            </p:cNvSpPr>
            <p:nvPr/>
          </p:nvSpPr>
          <p:spPr bwMode="auto">
            <a:xfrm>
              <a:off x="3011488" y="3295650"/>
              <a:ext cx="381000" cy="36997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2075" tIns="46038" rIns="92075" bIns="46038">
              <a:spAutoFit/>
            </a:bodyPr>
            <a:lstStyle/>
            <a:p>
              <a:pPr eaLnBrk="0" hangingPunct="0">
                <a:spcBef>
                  <a:spcPct val="50000"/>
                </a:spcBef>
              </a:pPr>
              <a:r>
                <a:rPr lang="en-US" altLang="zh-CN" b="1" i="1">
                  <a:latin typeface="Times New Roman" charset="0"/>
                </a:rPr>
                <a:t>p</a:t>
              </a:r>
            </a:p>
          </p:txBody>
        </p:sp>
        <p:sp>
          <p:nvSpPr>
            <p:cNvPr id="23614" name="Rectangle 1045"/>
            <p:cNvSpPr>
              <a:spLocks noChangeArrowheads="1"/>
            </p:cNvSpPr>
            <p:nvPr/>
          </p:nvSpPr>
          <p:spPr bwMode="auto">
            <a:xfrm>
              <a:off x="1639888" y="3981450"/>
              <a:ext cx="381000" cy="36997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2075" tIns="46038" rIns="92075" bIns="46038">
              <a:spAutoFit/>
            </a:bodyPr>
            <a:lstStyle/>
            <a:p>
              <a:pPr eaLnBrk="0" hangingPunct="0">
                <a:spcBef>
                  <a:spcPct val="50000"/>
                </a:spcBef>
              </a:pPr>
              <a:r>
                <a:rPr lang="en-US" altLang="zh-CN" b="1" i="1">
                  <a:latin typeface="Times New Roman" charset="0"/>
                </a:rPr>
                <a:t>q</a:t>
              </a:r>
            </a:p>
          </p:txBody>
        </p:sp>
        <p:sp>
          <p:nvSpPr>
            <p:cNvPr id="23615" name="Oval 1046"/>
            <p:cNvSpPr>
              <a:spLocks noChangeArrowheads="1"/>
            </p:cNvSpPr>
            <p:nvPr/>
          </p:nvSpPr>
          <p:spPr bwMode="auto">
            <a:xfrm>
              <a:off x="2357438" y="2997200"/>
              <a:ext cx="1104900" cy="1104900"/>
            </a:xfrm>
            <a:prstGeom prst="ellipse">
              <a:avLst/>
            </a:prstGeom>
            <a:noFill/>
            <a:ln w="12700">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zh-CN" altLang="en-US"/>
            </a:p>
          </p:txBody>
        </p:sp>
        <p:sp>
          <p:nvSpPr>
            <p:cNvPr id="23616" name="Rectangle 1047"/>
            <p:cNvSpPr>
              <a:spLocks noChangeArrowheads="1"/>
            </p:cNvSpPr>
            <p:nvPr/>
          </p:nvSpPr>
          <p:spPr bwMode="auto">
            <a:xfrm>
              <a:off x="2401888" y="3752850"/>
              <a:ext cx="609600" cy="36997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2075" tIns="46038" rIns="92075" bIns="46038">
              <a:spAutoFit/>
            </a:bodyPr>
            <a:lstStyle/>
            <a:p>
              <a:pPr eaLnBrk="0" hangingPunct="0">
                <a:spcBef>
                  <a:spcPct val="50000"/>
                </a:spcBef>
              </a:pPr>
              <a:r>
                <a:rPr lang="en-US" altLang="zh-CN" b="1" i="1">
                  <a:latin typeface="Times New Roman" charset="0"/>
                </a:rPr>
                <a:t>p</a:t>
              </a:r>
              <a:r>
                <a:rPr lang="en-US" altLang="zh-CN" b="1" i="1" baseline="-25000">
                  <a:latin typeface="Times New Roman" charset="0"/>
                </a:rPr>
                <a:t>1</a:t>
              </a:r>
            </a:p>
          </p:txBody>
        </p:sp>
        <p:sp>
          <p:nvSpPr>
            <p:cNvPr id="23617" name="Line 1048"/>
            <p:cNvSpPr>
              <a:spLocks noChangeShapeType="1"/>
            </p:cNvSpPr>
            <p:nvPr/>
          </p:nvSpPr>
          <p:spPr bwMode="auto">
            <a:xfrm flipH="1">
              <a:off x="2478088" y="3600450"/>
              <a:ext cx="457200" cy="228600"/>
            </a:xfrm>
            <a:prstGeom prst="line">
              <a:avLst/>
            </a:prstGeom>
            <a:noFill/>
            <a:ln w="25400">
              <a:solidFill>
                <a:schemeClr val="tx1"/>
              </a:solidFill>
              <a:round/>
              <a:headEnd type="stealth" w="lg" len="med"/>
              <a:tailEnd type="none" w="sm" len="sm"/>
            </a:ln>
            <a:extLst>
              <a:ext uri="{909E8E84-426E-40dd-AFC4-6F175D3DCCD1}">
                <a14:hiddenFill xmlns="" xmlns:a14="http://schemas.microsoft.com/office/drawing/2010/main">
                  <a:noFill/>
                </a14:hiddenFill>
              </a:ext>
            </a:extLst>
          </p:spPr>
          <p:txBody>
            <a:bodyPr wrap="none" anchor="ctr"/>
            <a:lstStyle/>
            <a:p>
              <a:endParaRPr lang="zh-CN" altLang="en-US"/>
            </a:p>
          </p:txBody>
        </p:sp>
        <p:sp>
          <p:nvSpPr>
            <p:cNvPr id="23618" name="Line 1085"/>
            <p:cNvSpPr>
              <a:spLocks noChangeShapeType="1"/>
            </p:cNvSpPr>
            <p:nvPr/>
          </p:nvSpPr>
          <p:spPr bwMode="auto">
            <a:xfrm flipV="1">
              <a:off x="1976438" y="3911600"/>
              <a:ext cx="457200" cy="304800"/>
            </a:xfrm>
            <a:prstGeom prst="line">
              <a:avLst/>
            </a:prstGeom>
            <a:noFill/>
            <a:ln w="25400">
              <a:solidFill>
                <a:schemeClr val="tx1"/>
              </a:solidFill>
              <a:round/>
              <a:headEnd/>
              <a:tailEnd type="stealth" w="med" len="lg"/>
            </a:ln>
            <a:extLst>
              <a:ext uri="{909E8E84-426E-40dd-AFC4-6F175D3DCCD1}">
                <a14:hiddenFill xmlns="" xmlns:a14="http://schemas.microsoft.com/office/drawing/2010/main">
                  <a:noFill/>
                </a14:hiddenFill>
              </a:ext>
            </a:extLst>
          </p:spPr>
          <p:txBody>
            <a:bodyPr wrap="none" anchor="ctr"/>
            <a:lstStyle/>
            <a:p>
              <a:endParaRPr lang="zh-CN" altLang="en-US"/>
            </a:p>
          </p:txBody>
        </p:sp>
        <p:sp>
          <p:nvSpPr>
            <p:cNvPr id="23619" name="TextBox 65"/>
            <p:cNvSpPr txBox="1">
              <a:spLocks noChangeArrowheads="1"/>
            </p:cNvSpPr>
            <p:nvPr/>
          </p:nvSpPr>
          <p:spPr bwMode="auto">
            <a:xfrm>
              <a:off x="1428750" y="4997450"/>
              <a:ext cx="2286000" cy="369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Arial" charset="0"/>
                  <a:ea typeface="宋体" charset="0"/>
                  <a:cs typeface="宋体" charset="0"/>
                </a:defRPr>
              </a:lvl1pPr>
              <a:lvl2pPr marL="742950" indent="-285750">
                <a:defRPr kumimoji="1" sz="2400">
                  <a:solidFill>
                    <a:schemeClr val="tx1"/>
                  </a:solidFill>
                  <a:latin typeface="Arial" charset="0"/>
                  <a:ea typeface="宋体" charset="0"/>
                </a:defRPr>
              </a:lvl2pPr>
              <a:lvl3pPr marL="1143000" indent="-228600">
                <a:defRPr kumimoji="1" sz="2400">
                  <a:solidFill>
                    <a:schemeClr val="tx1"/>
                  </a:solidFill>
                  <a:latin typeface="Arial" charset="0"/>
                  <a:ea typeface="宋体" charset="0"/>
                </a:defRPr>
              </a:lvl3pPr>
              <a:lvl4pPr marL="1600200" indent="-228600">
                <a:defRPr kumimoji="1" sz="2400">
                  <a:solidFill>
                    <a:schemeClr val="tx1"/>
                  </a:solidFill>
                  <a:latin typeface="Arial" charset="0"/>
                  <a:ea typeface="宋体" charset="0"/>
                </a:defRPr>
              </a:lvl4pPr>
              <a:lvl5pPr marL="2057400" indent="-228600">
                <a:defRPr kumimoji="1" sz="2400">
                  <a:solidFill>
                    <a:schemeClr val="tx1"/>
                  </a:solidFill>
                  <a:latin typeface="Arial" charset="0"/>
                  <a:ea typeface="宋体" charset="0"/>
                </a:defRPr>
              </a:lvl5pPr>
              <a:lvl6pPr marL="2514600" indent="-228600" fontAlgn="base">
                <a:spcBef>
                  <a:spcPct val="0"/>
                </a:spcBef>
                <a:spcAft>
                  <a:spcPct val="0"/>
                </a:spcAft>
                <a:defRPr kumimoji="1" sz="2400">
                  <a:solidFill>
                    <a:schemeClr val="tx1"/>
                  </a:solidFill>
                  <a:latin typeface="Arial" charset="0"/>
                  <a:ea typeface="宋体" charset="0"/>
                </a:defRPr>
              </a:lvl6pPr>
              <a:lvl7pPr marL="2971800" indent="-228600" fontAlgn="base">
                <a:spcBef>
                  <a:spcPct val="0"/>
                </a:spcBef>
                <a:spcAft>
                  <a:spcPct val="0"/>
                </a:spcAft>
                <a:defRPr kumimoji="1" sz="2400">
                  <a:solidFill>
                    <a:schemeClr val="tx1"/>
                  </a:solidFill>
                  <a:latin typeface="Arial" charset="0"/>
                  <a:ea typeface="宋体" charset="0"/>
                </a:defRPr>
              </a:lvl7pPr>
              <a:lvl8pPr marL="3429000" indent="-228600" fontAlgn="base">
                <a:spcBef>
                  <a:spcPct val="0"/>
                </a:spcBef>
                <a:spcAft>
                  <a:spcPct val="0"/>
                </a:spcAft>
                <a:defRPr kumimoji="1" sz="2400">
                  <a:solidFill>
                    <a:schemeClr val="tx1"/>
                  </a:solidFill>
                  <a:latin typeface="Arial" charset="0"/>
                  <a:ea typeface="宋体" charset="0"/>
                </a:defRPr>
              </a:lvl8pPr>
              <a:lvl9pPr marL="3886200" indent="-228600" fontAlgn="base">
                <a:spcBef>
                  <a:spcPct val="0"/>
                </a:spcBef>
                <a:spcAft>
                  <a:spcPct val="0"/>
                </a:spcAft>
                <a:defRPr kumimoji="1" sz="2400">
                  <a:solidFill>
                    <a:schemeClr val="tx1"/>
                  </a:solidFill>
                  <a:latin typeface="Arial" charset="0"/>
                  <a:ea typeface="宋体" charset="0"/>
                </a:defRPr>
              </a:lvl9pPr>
            </a:lstStyle>
            <a:p>
              <a:pPr algn="ctr"/>
              <a:r>
                <a:rPr kumimoji="0" lang="zh-CN" altLang="en-US" sz="1800"/>
                <a:t>密度可达</a:t>
              </a:r>
            </a:p>
          </p:txBody>
        </p:sp>
      </p:grpSp>
      <p:grpSp>
        <p:nvGrpSpPr>
          <p:cNvPr id="23559" name="组合 68"/>
          <p:cNvGrpSpPr>
            <a:grpSpLocks/>
          </p:cNvGrpSpPr>
          <p:nvPr/>
        </p:nvGrpSpPr>
        <p:grpSpPr bwMode="auto">
          <a:xfrm>
            <a:off x="6383338" y="4365625"/>
            <a:ext cx="2863850" cy="2298700"/>
            <a:chOff x="5429250" y="3068638"/>
            <a:chExt cx="2863850" cy="2298700"/>
          </a:xfrm>
        </p:grpSpPr>
        <p:grpSp>
          <p:nvGrpSpPr>
            <p:cNvPr id="23560" name="Group 1049"/>
            <p:cNvGrpSpPr>
              <a:grpSpLocks/>
            </p:cNvGrpSpPr>
            <p:nvPr/>
          </p:nvGrpSpPr>
          <p:grpSpPr bwMode="auto">
            <a:xfrm>
              <a:off x="5429250" y="3068638"/>
              <a:ext cx="2863850" cy="1638300"/>
              <a:chOff x="3428" y="2740"/>
              <a:chExt cx="1804" cy="1032"/>
            </a:xfrm>
          </p:grpSpPr>
          <p:sp>
            <p:nvSpPr>
              <p:cNvPr id="23562" name="Oval 1050"/>
              <p:cNvSpPr>
                <a:spLocks noChangeArrowheads="1"/>
              </p:cNvSpPr>
              <p:nvPr/>
            </p:nvSpPr>
            <p:spPr bwMode="auto">
              <a:xfrm>
                <a:off x="3914" y="3089"/>
                <a:ext cx="63" cy="62"/>
              </a:xfrm>
              <a:prstGeom prst="ellipse">
                <a:avLst/>
              </a:prstGeom>
              <a:solidFill>
                <a:srgbClr val="CC3300"/>
              </a:solidFill>
              <a:ln w="12700">
                <a:solidFill>
                  <a:schemeClr val="tx1"/>
                </a:solidFill>
                <a:round/>
                <a:headEnd/>
                <a:tailEnd/>
              </a:ln>
            </p:spPr>
            <p:txBody>
              <a:bodyPr wrap="none" anchor="ctr"/>
              <a:lstStyle/>
              <a:p>
                <a:endParaRPr lang="zh-CN" altLang="en-US"/>
              </a:p>
            </p:txBody>
          </p:sp>
          <p:sp>
            <p:nvSpPr>
              <p:cNvPr id="23563" name="Oval 1051"/>
              <p:cNvSpPr>
                <a:spLocks noChangeArrowheads="1"/>
              </p:cNvSpPr>
              <p:nvPr/>
            </p:nvSpPr>
            <p:spPr bwMode="auto">
              <a:xfrm>
                <a:off x="4126" y="3159"/>
                <a:ext cx="62" cy="63"/>
              </a:xfrm>
              <a:prstGeom prst="ellipse">
                <a:avLst/>
              </a:prstGeom>
              <a:solidFill>
                <a:srgbClr val="CC3300"/>
              </a:solidFill>
              <a:ln w="12700">
                <a:solidFill>
                  <a:schemeClr val="tx1"/>
                </a:solidFill>
                <a:round/>
                <a:headEnd/>
                <a:tailEnd/>
              </a:ln>
            </p:spPr>
            <p:txBody>
              <a:bodyPr wrap="none" anchor="ctr"/>
              <a:lstStyle/>
              <a:p>
                <a:endParaRPr lang="zh-CN" altLang="en-US"/>
              </a:p>
            </p:txBody>
          </p:sp>
          <p:sp>
            <p:nvSpPr>
              <p:cNvPr id="23564" name="Oval 1052"/>
              <p:cNvSpPr>
                <a:spLocks noChangeArrowheads="1"/>
              </p:cNvSpPr>
              <p:nvPr/>
            </p:nvSpPr>
            <p:spPr bwMode="auto">
              <a:xfrm>
                <a:off x="4126" y="2948"/>
                <a:ext cx="62" cy="62"/>
              </a:xfrm>
              <a:prstGeom prst="ellipse">
                <a:avLst/>
              </a:prstGeom>
              <a:solidFill>
                <a:srgbClr val="CC3300"/>
              </a:solidFill>
              <a:ln w="12700">
                <a:solidFill>
                  <a:schemeClr val="tx1"/>
                </a:solidFill>
                <a:round/>
                <a:headEnd/>
                <a:tailEnd/>
              </a:ln>
            </p:spPr>
            <p:txBody>
              <a:bodyPr wrap="none" anchor="ctr"/>
              <a:lstStyle/>
              <a:p>
                <a:endParaRPr lang="zh-CN" altLang="en-US"/>
              </a:p>
            </p:txBody>
          </p:sp>
          <p:sp>
            <p:nvSpPr>
              <p:cNvPr id="23565" name="Oval 1053"/>
              <p:cNvSpPr>
                <a:spLocks noChangeArrowheads="1"/>
              </p:cNvSpPr>
              <p:nvPr/>
            </p:nvSpPr>
            <p:spPr bwMode="auto">
              <a:xfrm>
                <a:off x="3844" y="3370"/>
                <a:ext cx="62" cy="63"/>
              </a:xfrm>
              <a:prstGeom prst="ellipse">
                <a:avLst/>
              </a:prstGeom>
              <a:solidFill>
                <a:srgbClr val="CC3300"/>
              </a:solidFill>
              <a:ln w="12700">
                <a:solidFill>
                  <a:schemeClr val="tx1"/>
                </a:solidFill>
                <a:round/>
                <a:headEnd/>
                <a:tailEnd/>
              </a:ln>
            </p:spPr>
            <p:txBody>
              <a:bodyPr wrap="none" anchor="ctr"/>
              <a:lstStyle/>
              <a:p>
                <a:endParaRPr lang="zh-CN" altLang="en-US"/>
              </a:p>
            </p:txBody>
          </p:sp>
          <p:sp>
            <p:nvSpPr>
              <p:cNvPr id="23566" name="Oval 1054"/>
              <p:cNvSpPr>
                <a:spLocks noChangeArrowheads="1"/>
              </p:cNvSpPr>
              <p:nvPr/>
            </p:nvSpPr>
            <p:spPr bwMode="auto">
              <a:xfrm>
                <a:off x="3985" y="3230"/>
                <a:ext cx="62" cy="62"/>
              </a:xfrm>
              <a:prstGeom prst="ellipse">
                <a:avLst/>
              </a:prstGeom>
              <a:solidFill>
                <a:srgbClr val="CC3300"/>
              </a:solidFill>
              <a:ln w="12700">
                <a:solidFill>
                  <a:schemeClr val="tx1"/>
                </a:solidFill>
                <a:round/>
                <a:headEnd/>
                <a:tailEnd/>
              </a:ln>
            </p:spPr>
            <p:txBody>
              <a:bodyPr wrap="none" anchor="ctr"/>
              <a:lstStyle/>
              <a:p>
                <a:endParaRPr lang="zh-CN" altLang="en-US"/>
              </a:p>
            </p:txBody>
          </p:sp>
          <p:sp>
            <p:nvSpPr>
              <p:cNvPr id="23567" name="Oval 1055"/>
              <p:cNvSpPr>
                <a:spLocks noChangeArrowheads="1"/>
              </p:cNvSpPr>
              <p:nvPr/>
            </p:nvSpPr>
            <p:spPr bwMode="auto">
              <a:xfrm>
                <a:off x="4129" y="3514"/>
                <a:ext cx="62" cy="63"/>
              </a:xfrm>
              <a:prstGeom prst="ellipse">
                <a:avLst/>
              </a:prstGeom>
              <a:solidFill>
                <a:srgbClr val="CC3300"/>
              </a:solidFill>
              <a:ln w="12700">
                <a:solidFill>
                  <a:schemeClr val="tx1"/>
                </a:solidFill>
                <a:round/>
                <a:headEnd/>
                <a:tailEnd/>
              </a:ln>
            </p:spPr>
            <p:txBody>
              <a:bodyPr wrap="none" anchor="ctr"/>
              <a:lstStyle/>
              <a:p>
                <a:endParaRPr lang="zh-CN" altLang="en-US"/>
              </a:p>
            </p:txBody>
          </p:sp>
          <p:sp>
            <p:nvSpPr>
              <p:cNvPr id="23568" name="Oval 1056"/>
              <p:cNvSpPr>
                <a:spLocks noChangeArrowheads="1"/>
              </p:cNvSpPr>
              <p:nvPr/>
            </p:nvSpPr>
            <p:spPr bwMode="auto">
              <a:xfrm>
                <a:off x="4196" y="3297"/>
                <a:ext cx="62" cy="62"/>
              </a:xfrm>
              <a:prstGeom prst="ellipse">
                <a:avLst/>
              </a:prstGeom>
              <a:solidFill>
                <a:srgbClr val="CC3300"/>
              </a:solidFill>
              <a:ln w="12700">
                <a:solidFill>
                  <a:schemeClr val="tx1"/>
                </a:solidFill>
                <a:round/>
                <a:headEnd/>
                <a:tailEnd/>
              </a:ln>
            </p:spPr>
            <p:txBody>
              <a:bodyPr wrap="none" anchor="ctr"/>
              <a:lstStyle/>
              <a:p>
                <a:endParaRPr lang="zh-CN" altLang="en-US"/>
              </a:p>
            </p:txBody>
          </p:sp>
          <p:sp>
            <p:nvSpPr>
              <p:cNvPr id="23569" name="Oval 1057"/>
              <p:cNvSpPr>
                <a:spLocks noChangeArrowheads="1"/>
              </p:cNvSpPr>
              <p:nvPr/>
            </p:nvSpPr>
            <p:spPr bwMode="auto">
              <a:xfrm>
                <a:off x="4196" y="2807"/>
                <a:ext cx="62" cy="63"/>
              </a:xfrm>
              <a:prstGeom prst="ellipse">
                <a:avLst/>
              </a:prstGeom>
              <a:solidFill>
                <a:srgbClr val="CC3300"/>
              </a:solidFill>
              <a:ln w="12700">
                <a:solidFill>
                  <a:schemeClr val="tx1"/>
                </a:solidFill>
                <a:round/>
                <a:headEnd/>
                <a:tailEnd/>
              </a:ln>
            </p:spPr>
            <p:txBody>
              <a:bodyPr wrap="none" anchor="ctr"/>
              <a:lstStyle/>
              <a:p>
                <a:endParaRPr lang="zh-CN" altLang="en-US"/>
              </a:p>
            </p:txBody>
          </p:sp>
          <p:sp>
            <p:nvSpPr>
              <p:cNvPr id="23570" name="Oval 1058"/>
              <p:cNvSpPr>
                <a:spLocks noChangeArrowheads="1"/>
              </p:cNvSpPr>
              <p:nvPr/>
            </p:nvSpPr>
            <p:spPr bwMode="auto">
              <a:xfrm>
                <a:off x="4618" y="3230"/>
                <a:ext cx="63" cy="62"/>
              </a:xfrm>
              <a:prstGeom prst="ellipse">
                <a:avLst/>
              </a:prstGeom>
              <a:solidFill>
                <a:srgbClr val="CC3300"/>
              </a:solidFill>
              <a:ln w="12700">
                <a:solidFill>
                  <a:schemeClr val="tx1"/>
                </a:solidFill>
                <a:round/>
                <a:headEnd/>
                <a:tailEnd/>
              </a:ln>
            </p:spPr>
            <p:txBody>
              <a:bodyPr wrap="none" anchor="ctr"/>
              <a:lstStyle/>
              <a:p>
                <a:endParaRPr lang="zh-CN" altLang="en-US"/>
              </a:p>
            </p:txBody>
          </p:sp>
          <p:sp>
            <p:nvSpPr>
              <p:cNvPr id="23571" name="Oval 1059"/>
              <p:cNvSpPr>
                <a:spLocks noChangeArrowheads="1"/>
              </p:cNvSpPr>
              <p:nvPr/>
            </p:nvSpPr>
            <p:spPr bwMode="auto">
              <a:xfrm>
                <a:off x="4478" y="2948"/>
                <a:ext cx="62" cy="62"/>
              </a:xfrm>
              <a:prstGeom prst="ellipse">
                <a:avLst/>
              </a:prstGeom>
              <a:solidFill>
                <a:srgbClr val="CC3300"/>
              </a:solidFill>
              <a:ln w="12700">
                <a:solidFill>
                  <a:schemeClr val="tx1"/>
                </a:solidFill>
                <a:round/>
                <a:headEnd/>
                <a:tailEnd/>
              </a:ln>
            </p:spPr>
            <p:txBody>
              <a:bodyPr wrap="none" anchor="ctr"/>
              <a:lstStyle/>
              <a:p>
                <a:endParaRPr lang="zh-CN" altLang="en-US"/>
              </a:p>
            </p:txBody>
          </p:sp>
          <p:sp>
            <p:nvSpPr>
              <p:cNvPr id="23572" name="Oval 1060"/>
              <p:cNvSpPr>
                <a:spLocks noChangeArrowheads="1"/>
              </p:cNvSpPr>
              <p:nvPr/>
            </p:nvSpPr>
            <p:spPr bwMode="auto">
              <a:xfrm>
                <a:off x="3694" y="3252"/>
                <a:ext cx="62" cy="62"/>
              </a:xfrm>
              <a:prstGeom prst="ellipse">
                <a:avLst/>
              </a:prstGeom>
              <a:solidFill>
                <a:srgbClr val="CC3300"/>
              </a:solidFill>
              <a:ln w="12700">
                <a:solidFill>
                  <a:schemeClr val="tx1"/>
                </a:solidFill>
                <a:round/>
                <a:headEnd/>
                <a:tailEnd/>
              </a:ln>
            </p:spPr>
            <p:txBody>
              <a:bodyPr wrap="none" anchor="ctr"/>
              <a:lstStyle/>
              <a:p>
                <a:endParaRPr lang="zh-CN" altLang="en-US"/>
              </a:p>
            </p:txBody>
          </p:sp>
          <p:sp>
            <p:nvSpPr>
              <p:cNvPr id="23573" name="Oval 1061"/>
              <p:cNvSpPr>
                <a:spLocks noChangeArrowheads="1"/>
              </p:cNvSpPr>
              <p:nvPr/>
            </p:nvSpPr>
            <p:spPr bwMode="auto">
              <a:xfrm>
                <a:off x="4266" y="3159"/>
                <a:ext cx="63" cy="63"/>
              </a:xfrm>
              <a:prstGeom prst="ellipse">
                <a:avLst/>
              </a:prstGeom>
              <a:solidFill>
                <a:srgbClr val="CC3300"/>
              </a:solidFill>
              <a:ln w="12700">
                <a:solidFill>
                  <a:schemeClr val="tx1"/>
                </a:solidFill>
                <a:round/>
                <a:headEnd/>
                <a:tailEnd/>
              </a:ln>
            </p:spPr>
            <p:txBody>
              <a:bodyPr wrap="none" anchor="ctr"/>
              <a:lstStyle/>
              <a:p>
                <a:endParaRPr lang="zh-CN" altLang="en-US"/>
              </a:p>
            </p:txBody>
          </p:sp>
          <p:sp>
            <p:nvSpPr>
              <p:cNvPr id="23574" name="Oval 1062"/>
              <p:cNvSpPr>
                <a:spLocks noChangeArrowheads="1"/>
              </p:cNvSpPr>
              <p:nvPr/>
            </p:nvSpPr>
            <p:spPr bwMode="auto">
              <a:xfrm>
                <a:off x="4407" y="3370"/>
                <a:ext cx="63" cy="63"/>
              </a:xfrm>
              <a:prstGeom prst="ellipse">
                <a:avLst/>
              </a:prstGeom>
              <a:solidFill>
                <a:srgbClr val="CC3300"/>
              </a:solidFill>
              <a:ln w="12700">
                <a:solidFill>
                  <a:schemeClr val="tx1"/>
                </a:solidFill>
                <a:round/>
                <a:headEnd/>
                <a:tailEnd/>
              </a:ln>
            </p:spPr>
            <p:txBody>
              <a:bodyPr wrap="none" anchor="ctr"/>
              <a:lstStyle/>
              <a:p>
                <a:endParaRPr lang="zh-CN" altLang="en-US"/>
              </a:p>
            </p:txBody>
          </p:sp>
          <p:sp>
            <p:nvSpPr>
              <p:cNvPr id="23575" name="Oval 1063"/>
              <p:cNvSpPr>
                <a:spLocks noChangeArrowheads="1"/>
              </p:cNvSpPr>
              <p:nvPr/>
            </p:nvSpPr>
            <p:spPr bwMode="auto">
              <a:xfrm>
                <a:off x="4759" y="3441"/>
                <a:ext cx="63" cy="62"/>
              </a:xfrm>
              <a:prstGeom prst="ellipse">
                <a:avLst/>
              </a:prstGeom>
              <a:solidFill>
                <a:srgbClr val="CC3300"/>
              </a:solidFill>
              <a:ln w="12700">
                <a:solidFill>
                  <a:schemeClr val="tx1"/>
                </a:solidFill>
                <a:round/>
                <a:headEnd/>
                <a:tailEnd/>
              </a:ln>
            </p:spPr>
            <p:txBody>
              <a:bodyPr wrap="none" anchor="ctr"/>
              <a:lstStyle/>
              <a:p>
                <a:endParaRPr lang="zh-CN" altLang="en-US"/>
              </a:p>
            </p:txBody>
          </p:sp>
          <p:sp>
            <p:nvSpPr>
              <p:cNvPr id="23576" name="Rectangle 1064"/>
              <p:cNvSpPr>
                <a:spLocks noChangeArrowheads="1"/>
              </p:cNvSpPr>
              <p:nvPr/>
            </p:nvSpPr>
            <p:spPr bwMode="auto">
              <a:xfrm>
                <a:off x="3504" y="2832"/>
                <a:ext cx="240" cy="2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2075" tIns="46038" rIns="92075" bIns="46038">
                <a:spAutoFit/>
              </a:bodyPr>
              <a:lstStyle/>
              <a:p>
                <a:pPr eaLnBrk="0" hangingPunct="0">
                  <a:spcBef>
                    <a:spcPct val="50000"/>
                  </a:spcBef>
                </a:pPr>
                <a:r>
                  <a:rPr lang="en-US" altLang="zh-CN" b="1" i="1">
                    <a:latin typeface="Times New Roman" charset="0"/>
                  </a:rPr>
                  <a:t>p</a:t>
                </a:r>
              </a:p>
            </p:txBody>
          </p:sp>
          <p:sp>
            <p:nvSpPr>
              <p:cNvPr id="23577" name="Rectangle 1065"/>
              <p:cNvSpPr>
                <a:spLocks noChangeArrowheads="1"/>
              </p:cNvSpPr>
              <p:nvPr/>
            </p:nvSpPr>
            <p:spPr bwMode="auto">
              <a:xfrm>
                <a:off x="4992" y="2832"/>
                <a:ext cx="240" cy="2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2075" tIns="46038" rIns="92075" bIns="46038">
                <a:spAutoFit/>
              </a:bodyPr>
              <a:lstStyle/>
              <a:p>
                <a:pPr eaLnBrk="0" hangingPunct="0">
                  <a:spcBef>
                    <a:spcPct val="50000"/>
                  </a:spcBef>
                </a:pPr>
                <a:r>
                  <a:rPr lang="en-US" altLang="zh-CN" b="1" i="1">
                    <a:latin typeface="Times New Roman" charset="0"/>
                  </a:rPr>
                  <a:t>q</a:t>
                </a:r>
              </a:p>
            </p:txBody>
          </p:sp>
          <p:sp>
            <p:nvSpPr>
              <p:cNvPr id="23578" name="Oval 1066"/>
              <p:cNvSpPr>
                <a:spLocks noChangeArrowheads="1"/>
              </p:cNvSpPr>
              <p:nvPr/>
            </p:nvSpPr>
            <p:spPr bwMode="auto">
              <a:xfrm>
                <a:off x="4858" y="3182"/>
                <a:ext cx="63" cy="62"/>
              </a:xfrm>
              <a:prstGeom prst="ellipse">
                <a:avLst/>
              </a:prstGeom>
              <a:solidFill>
                <a:srgbClr val="CC3300"/>
              </a:solidFill>
              <a:ln w="12700">
                <a:solidFill>
                  <a:schemeClr val="tx1"/>
                </a:solidFill>
                <a:round/>
                <a:headEnd/>
                <a:tailEnd/>
              </a:ln>
            </p:spPr>
            <p:txBody>
              <a:bodyPr wrap="none" anchor="ctr"/>
              <a:lstStyle/>
              <a:p>
                <a:endParaRPr lang="zh-CN" altLang="en-US"/>
              </a:p>
            </p:txBody>
          </p:sp>
          <p:sp>
            <p:nvSpPr>
              <p:cNvPr id="23579" name="Oval 1067"/>
              <p:cNvSpPr>
                <a:spLocks noChangeArrowheads="1"/>
              </p:cNvSpPr>
              <p:nvPr/>
            </p:nvSpPr>
            <p:spPr bwMode="auto">
              <a:xfrm>
                <a:off x="4506" y="3207"/>
                <a:ext cx="63" cy="63"/>
              </a:xfrm>
              <a:prstGeom prst="ellipse">
                <a:avLst/>
              </a:prstGeom>
              <a:solidFill>
                <a:srgbClr val="CC3300"/>
              </a:solidFill>
              <a:ln w="12700">
                <a:solidFill>
                  <a:schemeClr val="tx1"/>
                </a:solidFill>
                <a:round/>
                <a:headEnd/>
                <a:tailEnd/>
              </a:ln>
            </p:spPr>
            <p:txBody>
              <a:bodyPr wrap="none" anchor="ctr"/>
              <a:lstStyle/>
              <a:p>
                <a:endParaRPr lang="zh-CN" altLang="en-US"/>
              </a:p>
            </p:txBody>
          </p:sp>
          <p:sp>
            <p:nvSpPr>
              <p:cNvPr id="23580" name="Oval 1068"/>
              <p:cNvSpPr>
                <a:spLocks noChangeArrowheads="1"/>
              </p:cNvSpPr>
              <p:nvPr/>
            </p:nvSpPr>
            <p:spPr bwMode="auto">
              <a:xfrm>
                <a:off x="4647" y="3322"/>
                <a:ext cx="63" cy="63"/>
              </a:xfrm>
              <a:prstGeom prst="ellipse">
                <a:avLst/>
              </a:prstGeom>
              <a:solidFill>
                <a:srgbClr val="CC3300"/>
              </a:solidFill>
              <a:ln w="12700">
                <a:solidFill>
                  <a:schemeClr val="tx1"/>
                </a:solidFill>
                <a:round/>
                <a:headEnd/>
                <a:tailEnd/>
              </a:ln>
            </p:spPr>
            <p:txBody>
              <a:bodyPr wrap="none" anchor="ctr"/>
              <a:lstStyle/>
              <a:p>
                <a:endParaRPr lang="zh-CN" altLang="en-US"/>
              </a:p>
            </p:txBody>
          </p:sp>
          <p:sp>
            <p:nvSpPr>
              <p:cNvPr id="23581" name="Oval 1069"/>
              <p:cNvSpPr>
                <a:spLocks noChangeArrowheads="1"/>
              </p:cNvSpPr>
              <p:nvPr/>
            </p:nvSpPr>
            <p:spPr bwMode="auto">
              <a:xfrm>
                <a:off x="4954" y="2942"/>
                <a:ext cx="63" cy="62"/>
              </a:xfrm>
              <a:prstGeom prst="ellipse">
                <a:avLst/>
              </a:prstGeom>
              <a:solidFill>
                <a:srgbClr val="CC3300"/>
              </a:solidFill>
              <a:ln w="12700">
                <a:solidFill>
                  <a:schemeClr val="tx1"/>
                </a:solidFill>
                <a:round/>
                <a:headEnd/>
                <a:tailEnd/>
              </a:ln>
            </p:spPr>
            <p:txBody>
              <a:bodyPr wrap="none" anchor="ctr"/>
              <a:lstStyle/>
              <a:p>
                <a:endParaRPr lang="zh-CN" altLang="en-US"/>
              </a:p>
            </p:txBody>
          </p:sp>
          <p:sp>
            <p:nvSpPr>
              <p:cNvPr id="23582" name="Oval 1070"/>
              <p:cNvSpPr>
                <a:spLocks noChangeArrowheads="1"/>
              </p:cNvSpPr>
              <p:nvPr/>
            </p:nvSpPr>
            <p:spPr bwMode="auto">
              <a:xfrm>
                <a:off x="4602" y="2871"/>
                <a:ext cx="63" cy="63"/>
              </a:xfrm>
              <a:prstGeom prst="ellipse">
                <a:avLst/>
              </a:prstGeom>
              <a:solidFill>
                <a:srgbClr val="CC3300"/>
              </a:solidFill>
              <a:ln w="12700">
                <a:solidFill>
                  <a:schemeClr val="tx1"/>
                </a:solidFill>
                <a:round/>
                <a:headEnd/>
                <a:tailEnd/>
              </a:ln>
            </p:spPr>
            <p:txBody>
              <a:bodyPr wrap="none" anchor="ctr"/>
              <a:lstStyle/>
              <a:p>
                <a:endParaRPr lang="zh-CN" altLang="en-US"/>
              </a:p>
            </p:txBody>
          </p:sp>
          <p:sp>
            <p:nvSpPr>
              <p:cNvPr id="23583" name="Oval 1071"/>
              <p:cNvSpPr>
                <a:spLocks noChangeArrowheads="1"/>
              </p:cNvSpPr>
              <p:nvPr/>
            </p:nvSpPr>
            <p:spPr bwMode="auto">
              <a:xfrm>
                <a:off x="4791" y="3034"/>
                <a:ext cx="63" cy="63"/>
              </a:xfrm>
              <a:prstGeom prst="ellipse">
                <a:avLst/>
              </a:prstGeom>
              <a:solidFill>
                <a:srgbClr val="CC3300"/>
              </a:solidFill>
              <a:ln w="12700">
                <a:solidFill>
                  <a:schemeClr val="tx1"/>
                </a:solidFill>
                <a:round/>
                <a:headEnd/>
                <a:tailEnd/>
              </a:ln>
            </p:spPr>
            <p:txBody>
              <a:bodyPr wrap="none" anchor="ctr"/>
              <a:lstStyle/>
              <a:p>
                <a:endParaRPr lang="zh-CN" altLang="en-US"/>
              </a:p>
            </p:txBody>
          </p:sp>
          <p:sp>
            <p:nvSpPr>
              <p:cNvPr id="23584" name="Oval 1072"/>
              <p:cNvSpPr>
                <a:spLocks noChangeArrowheads="1"/>
              </p:cNvSpPr>
              <p:nvPr/>
            </p:nvSpPr>
            <p:spPr bwMode="auto">
              <a:xfrm>
                <a:off x="3524" y="2980"/>
                <a:ext cx="696" cy="696"/>
              </a:xfrm>
              <a:prstGeom prst="ellipse">
                <a:avLst/>
              </a:prstGeom>
              <a:noFill/>
              <a:ln w="12700">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zh-CN" altLang="en-US"/>
              </a:p>
            </p:txBody>
          </p:sp>
          <p:sp>
            <p:nvSpPr>
              <p:cNvPr id="23585" name="Oval 1073"/>
              <p:cNvSpPr>
                <a:spLocks noChangeArrowheads="1"/>
              </p:cNvSpPr>
              <p:nvPr/>
            </p:nvSpPr>
            <p:spPr bwMode="auto">
              <a:xfrm>
                <a:off x="3860" y="3076"/>
                <a:ext cx="696" cy="696"/>
              </a:xfrm>
              <a:prstGeom prst="ellipse">
                <a:avLst/>
              </a:prstGeom>
              <a:noFill/>
              <a:ln w="12700">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zh-CN" altLang="en-US"/>
              </a:p>
            </p:txBody>
          </p:sp>
          <p:sp>
            <p:nvSpPr>
              <p:cNvPr id="23586" name="Oval 1074"/>
              <p:cNvSpPr>
                <a:spLocks noChangeArrowheads="1"/>
              </p:cNvSpPr>
              <p:nvPr/>
            </p:nvSpPr>
            <p:spPr bwMode="auto">
              <a:xfrm>
                <a:off x="4244" y="2980"/>
                <a:ext cx="696" cy="696"/>
              </a:xfrm>
              <a:prstGeom prst="ellipse">
                <a:avLst/>
              </a:prstGeom>
              <a:noFill/>
              <a:ln w="12700">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zh-CN" altLang="en-US"/>
              </a:p>
            </p:txBody>
          </p:sp>
          <p:sp>
            <p:nvSpPr>
              <p:cNvPr id="23587" name="Oval 1075"/>
              <p:cNvSpPr>
                <a:spLocks noChangeArrowheads="1"/>
              </p:cNvSpPr>
              <p:nvPr/>
            </p:nvSpPr>
            <p:spPr bwMode="auto">
              <a:xfrm>
                <a:off x="4484" y="2740"/>
                <a:ext cx="696" cy="696"/>
              </a:xfrm>
              <a:prstGeom prst="ellipse">
                <a:avLst/>
              </a:prstGeom>
              <a:noFill/>
              <a:ln w="12700">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zh-CN" altLang="en-US"/>
              </a:p>
            </p:txBody>
          </p:sp>
          <p:sp>
            <p:nvSpPr>
              <p:cNvPr id="23588" name="Line 1076"/>
              <p:cNvSpPr>
                <a:spLocks noChangeShapeType="1"/>
              </p:cNvSpPr>
              <p:nvPr/>
            </p:nvSpPr>
            <p:spPr bwMode="auto">
              <a:xfrm flipV="1">
                <a:off x="3888" y="3312"/>
                <a:ext cx="288" cy="96"/>
              </a:xfrm>
              <a:prstGeom prst="line">
                <a:avLst/>
              </a:prstGeom>
              <a:noFill/>
              <a:ln w="25400">
                <a:solidFill>
                  <a:schemeClr val="tx1"/>
                </a:solidFill>
                <a:round/>
                <a:headEnd type="stealth" w="med" len="lg"/>
                <a:tailEnd type="none" w="sm" len="sm"/>
              </a:ln>
              <a:extLst>
                <a:ext uri="{909E8E84-426E-40dd-AFC4-6F175D3DCCD1}">
                  <a14:hiddenFill xmlns="" xmlns:a14="http://schemas.microsoft.com/office/drawing/2010/main">
                    <a:noFill/>
                  </a14:hiddenFill>
                </a:ext>
              </a:extLst>
            </p:spPr>
            <p:txBody>
              <a:bodyPr wrap="none" anchor="ctr"/>
              <a:lstStyle/>
              <a:p>
                <a:endParaRPr lang="zh-CN" altLang="en-US"/>
              </a:p>
            </p:txBody>
          </p:sp>
          <p:sp>
            <p:nvSpPr>
              <p:cNvPr id="23589" name="Line 1077"/>
              <p:cNvSpPr>
                <a:spLocks noChangeShapeType="1"/>
              </p:cNvSpPr>
              <p:nvPr/>
            </p:nvSpPr>
            <p:spPr bwMode="auto">
              <a:xfrm flipH="1">
                <a:off x="4272" y="3264"/>
                <a:ext cx="240" cy="48"/>
              </a:xfrm>
              <a:prstGeom prst="line">
                <a:avLst/>
              </a:prstGeom>
              <a:noFill/>
              <a:ln w="25400">
                <a:solidFill>
                  <a:schemeClr val="tx1"/>
                </a:solidFill>
                <a:round/>
                <a:headEnd type="stealth" w="med" len="lg"/>
                <a:tailEnd type="none" w="sm" len="sm"/>
              </a:ln>
              <a:extLst>
                <a:ext uri="{909E8E84-426E-40dd-AFC4-6F175D3DCCD1}">
                  <a14:hiddenFill xmlns="" xmlns:a14="http://schemas.microsoft.com/office/drawing/2010/main">
                    <a:noFill/>
                  </a14:hiddenFill>
                </a:ext>
              </a:extLst>
            </p:spPr>
            <p:txBody>
              <a:bodyPr wrap="none" anchor="ctr"/>
              <a:lstStyle/>
              <a:p>
                <a:endParaRPr lang="zh-CN" altLang="en-US"/>
              </a:p>
            </p:txBody>
          </p:sp>
          <p:sp>
            <p:nvSpPr>
              <p:cNvPr id="23590" name="Oval 1078"/>
              <p:cNvSpPr>
                <a:spLocks noChangeArrowheads="1"/>
              </p:cNvSpPr>
              <p:nvPr/>
            </p:nvSpPr>
            <p:spPr bwMode="auto">
              <a:xfrm>
                <a:off x="3818" y="2993"/>
                <a:ext cx="63" cy="62"/>
              </a:xfrm>
              <a:prstGeom prst="ellipse">
                <a:avLst/>
              </a:prstGeom>
              <a:solidFill>
                <a:srgbClr val="CC3300"/>
              </a:solidFill>
              <a:ln w="12700">
                <a:solidFill>
                  <a:schemeClr val="tx1"/>
                </a:solidFill>
                <a:round/>
                <a:headEnd/>
                <a:tailEnd/>
              </a:ln>
            </p:spPr>
            <p:txBody>
              <a:bodyPr wrap="none" anchor="ctr"/>
              <a:lstStyle/>
              <a:p>
                <a:endParaRPr lang="zh-CN" altLang="en-US"/>
              </a:p>
            </p:txBody>
          </p:sp>
          <p:sp>
            <p:nvSpPr>
              <p:cNvPr id="23591" name="Oval 1079"/>
              <p:cNvSpPr>
                <a:spLocks noChangeArrowheads="1"/>
              </p:cNvSpPr>
              <p:nvPr/>
            </p:nvSpPr>
            <p:spPr bwMode="auto">
              <a:xfrm>
                <a:off x="3694" y="3044"/>
                <a:ext cx="62" cy="62"/>
              </a:xfrm>
              <a:prstGeom prst="ellipse">
                <a:avLst/>
              </a:prstGeom>
              <a:solidFill>
                <a:srgbClr val="CC3300"/>
              </a:solidFill>
              <a:ln w="12700">
                <a:solidFill>
                  <a:schemeClr val="tx1"/>
                </a:solidFill>
                <a:round/>
                <a:headEnd/>
                <a:tailEnd/>
              </a:ln>
            </p:spPr>
            <p:txBody>
              <a:bodyPr wrap="none" anchor="ctr"/>
              <a:lstStyle/>
              <a:p>
                <a:endParaRPr lang="zh-CN" altLang="en-US"/>
              </a:p>
            </p:txBody>
          </p:sp>
          <p:sp>
            <p:nvSpPr>
              <p:cNvPr id="23592" name="Oval 1080"/>
              <p:cNvSpPr>
                <a:spLocks noChangeArrowheads="1"/>
              </p:cNvSpPr>
              <p:nvPr/>
            </p:nvSpPr>
            <p:spPr bwMode="auto">
              <a:xfrm>
                <a:off x="3860" y="2807"/>
                <a:ext cx="62" cy="63"/>
              </a:xfrm>
              <a:prstGeom prst="ellipse">
                <a:avLst/>
              </a:prstGeom>
              <a:solidFill>
                <a:srgbClr val="CC3300"/>
              </a:solidFill>
              <a:ln w="12700">
                <a:solidFill>
                  <a:schemeClr val="tx1"/>
                </a:solidFill>
                <a:round/>
                <a:headEnd/>
                <a:tailEnd/>
              </a:ln>
            </p:spPr>
            <p:txBody>
              <a:bodyPr wrap="none" anchor="ctr"/>
              <a:lstStyle/>
              <a:p>
                <a:endParaRPr lang="zh-CN" altLang="en-US"/>
              </a:p>
            </p:txBody>
          </p:sp>
          <p:sp>
            <p:nvSpPr>
              <p:cNvPr id="23593" name="Oval 1081"/>
              <p:cNvSpPr>
                <a:spLocks noChangeArrowheads="1"/>
              </p:cNvSpPr>
              <p:nvPr/>
            </p:nvSpPr>
            <p:spPr bwMode="auto">
              <a:xfrm>
                <a:off x="3428" y="2740"/>
                <a:ext cx="696" cy="696"/>
              </a:xfrm>
              <a:prstGeom prst="ellipse">
                <a:avLst/>
              </a:prstGeom>
              <a:noFill/>
              <a:ln w="12700">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zh-CN" altLang="en-US"/>
              </a:p>
            </p:txBody>
          </p:sp>
          <p:sp>
            <p:nvSpPr>
              <p:cNvPr id="23594" name="Line 1082"/>
              <p:cNvSpPr>
                <a:spLocks noChangeShapeType="1"/>
              </p:cNvSpPr>
              <p:nvPr/>
            </p:nvSpPr>
            <p:spPr bwMode="auto">
              <a:xfrm>
                <a:off x="3744" y="3072"/>
                <a:ext cx="96" cy="288"/>
              </a:xfrm>
              <a:prstGeom prst="line">
                <a:avLst/>
              </a:prstGeom>
              <a:noFill/>
              <a:ln w="25400">
                <a:solidFill>
                  <a:schemeClr val="tx1"/>
                </a:solidFill>
                <a:round/>
                <a:headEnd type="stealth" w="med" len="lg"/>
                <a:tailEnd type="none" w="sm" len="sm"/>
              </a:ln>
              <a:extLst>
                <a:ext uri="{909E8E84-426E-40dd-AFC4-6F175D3DCCD1}">
                  <a14:hiddenFill xmlns="" xmlns:a14="http://schemas.microsoft.com/office/drawing/2010/main">
                    <a:noFill/>
                  </a14:hiddenFill>
                </a:ext>
              </a:extLst>
            </p:spPr>
            <p:txBody>
              <a:bodyPr wrap="none" anchor="ctr"/>
              <a:lstStyle/>
              <a:p>
                <a:endParaRPr lang="zh-CN" altLang="en-US"/>
              </a:p>
            </p:txBody>
          </p:sp>
          <p:sp>
            <p:nvSpPr>
              <p:cNvPr id="23595" name="Line 1083"/>
              <p:cNvSpPr>
                <a:spLocks noChangeShapeType="1"/>
              </p:cNvSpPr>
              <p:nvPr/>
            </p:nvSpPr>
            <p:spPr bwMode="auto">
              <a:xfrm flipH="1">
                <a:off x="4560" y="3072"/>
                <a:ext cx="240" cy="144"/>
              </a:xfrm>
              <a:prstGeom prst="line">
                <a:avLst/>
              </a:prstGeom>
              <a:noFill/>
              <a:ln w="25400">
                <a:solidFill>
                  <a:schemeClr val="tx1"/>
                </a:solidFill>
                <a:round/>
                <a:headEnd type="stealth" w="med" len="lg"/>
                <a:tailEnd type="none" w="sm" len="sm"/>
              </a:ln>
              <a:extLst>
                <a:ext uri="{909E8E84-426E-40dd-AFC4-6F175D3DCCD1}">
                  <a14:hiddenFill xmlns="" xmlns:a14="http://schemas.microsoft.com/office/drawing/2010/main">
                    <a:noFill/>
                  </a14:hiddenFill>
                </a:ext>
              </a:extLst>
            </p:spPr>
            <p:txBody>
              <a:bodyPr wrap="none" anchor="ctr"/>
              <a:lstStyle/>
              <a:p>
                <a:endParaRPr lang="zh-CN" altLang="en-US"/>
              </a:p>
            </p:txBody>
          </p:sp>
          <p:sp>
            <p:nvSpPr>
              <p:cNvPr id="23596" name="Rectangle 1084"/>
              <p:cNvSpPr>
                <a:spLocks noChangeArrowheads="1"/>
              </p:cNvSpPr>
              <p:nvPr/>
            </p:nvSpPr>
            <p:spPr bwMode="auto">
              <a:xfrm>
                <a:off x="4176" y="3312"/>
                <a:ext cx="240" cy="2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2075" tIns="46038" rIns="92075" bIns="46038">
                <a:spAutoFit/>
              </a:bodyPr>
              <a:lstStyle/>
              <a:p>
                <a:pPr eaLnBrk="0" hangingPunct="0">
                  <a:spcBef>
                    <a:spcPct val="50000"/>
                  </a:spcBef>
                </a:pPr>
                <a:r>
                  <a:rPr lang="en-US" altLang="zh-CN" b="1" i="1">
                    <a:latin typeface="Times New Roman" charset="0"/>
                  </a:rPr>
                  <a:t>o</a:t>
                </a:r>
              </a:p>
            </p:txBody>
          </p:sp>
        </p:grpSp>
        <p:sp>
          <p:nvSpPr>
            <p:cNvPr id="23561" name="TextBox 66"/>
            <p:cNvSpPr txBox="1">
              <a:spLocks noChangeArrowheads="1"/>
            </p:cNvSpPr>
            <p:nvPr/>
          </p:nvSpPr>
          <p:spPr bwMode="auto">
            <a:xfrm>
              <a:off x="5786438" y="4997450"/>
              <a:ext cx="2286000" cy="369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Arial" charset="0"/>
                  <a:ea typeface="宋体" charset="0"/>
                  <a:cs typeface="宋体" charset="0"/>
                </a:defRPr>
              </a:lvl1pPr>
              <a:lvl2pPr marL="742950" indent="-285750">
                <a:defRPr kumimoji="1" sz="2400">
                  <a:solidFill>
                    <a:schemeClr val="tx1"/>
                  </a:solidFill>
                  <a:latin typeface="Arial" charset="0"/>
                  <a:ea typeface="宋体" charset="0"/>
                </a:defRPr>
              </a:lvl2pPr>
              <a:lvl3pPr marL="1143000" indent="-228600">
                <a:defRPr kumimoji="1" sz="2400">
                  <a:solidFill>
                    <a:schemeClr val="tx1"/>
                  </a:solidFill>
                  <a:latin typeface="Arial" charset="0"/>
                  <a:ea typeface="宋体" charset="0"/>
                </a:defRPr>
              </a:lvl3pPr>
              <a:lvl4pPr marL="1600200" indent="-228600">
                <a:defRPr kumimoji="1" sz="2400">
                  <a:solidFill>
                    <a:schemeClr val="tx1"/>
                  </a:solidFill>
                  <a:latin typeface="Arial" charset="0"/>
                  <a:ea typeface="宋体" charset="0"/>
                </a:defRPr>
              </a:lvl4pPr>
              <a:lvl5pPr marL="2057400" indent="-228600">
                <a:defRPr kumimoji="1" sz="2400">
                  <a:solidFill>
                    <a:schemeClr val="tx1"/>
                  </a:solidFill>
                  <a:latin typeface="Arial" charset="0"/>
                  <a:ea typeface="宋体" charset="0"/>
                </a:defRPr>
              </a:lvl5pPr>
              <a:lvl6pPr marL="2514600" indent="-228600" fontAlgn="base">
                <a:spcBef>
                  <a:spcPct val="0"/>
                </a:spcBef>
                <a:spcAft>
                  <a:spcPct val="0"/>
                </a:spcAft>
                <a:defRPr kumimoji="1" sz="2400">
                  <a:solidFill>
                    <a:schemeClr val="tx1"/>
                  </a:solidFill>
                  <a:latin typeface="Arial" charset="0"/>
                  <a:ea typeface="宋体" charset="0"/>
                </a:defRPr>
              </a:lvl6pPr>
              <a:lvl7pPr marL="2971800" indent="-228600" fontAlgn="base">
                <a:spcBef>
                  <a:spcPct val="0"/>
                </a:spcBef>
                <a:spcAft>
                  <a:spcPct val="0"/>
                </a:spcAft>
                <a:defRPr kumimoji="1" sz="2400">
                  <a:solidFill>
                    <a:schemeClr val="tx1"/>
                  </a:solidFill>
                  <a:latin typeface="Arial" charset="0"/>
                  <a:ea typeface="宋体" charset="0"/>
                </a:defRPr>
              </a:lvl7pPr>
              <a:lvl8pPr marL="3429000" indent="-228600" fontAlgn="base">
                <a:spcBef>
                  <a:spcPct val="0"/>
                </a:spcBef>
                <a:spcAft>
                  <a:spcPct val="0"/>
                </a:spcAft>
                <a:defRPr kumimoji="1" sz="2400">
                  <a:solidFill>
                    <a:schemeClr val="tx1"/>
                  </a:solidFill>
                  <a:latin typeface="Arial" charset="0"/>
                  <a:ea typeface="宋体" charset="0"/>
                </a:defRPr>
              </a:lvl8pPr>
              <a:lvl9pPr marL="3886200" indent="-228600" fontAlgn="base">
                <a:spcBef>
                  <a:spcPct val="0"/>
                </a:spcBef>
                <a:spcAft>
                  <a:spcPct val="0"/>
                </a:spcAft>
                <a:defRPr kumimoji="1" sz="2400">
                  <a:solidFill>
                    <a:schemeClr val="tx1"/>
                  </a:solidFill>
                  <a:latin typeface="Arial" charset="0"/>
                  <a:ea typeface="宋体" charset="0"/>
                </a:defRPr>
              </a:lvl9pPr>
            </a:lstStyle>
            <a:p>
              <a:pPr algn="ctr"/>
              <a:r>
                <a:rPr kumimoji="0" lang="zh-CN" altLang="en-US" sz="1800"/>
                <a:t>密度相连</a:t>
              </a:r>
            </a:p>
          </p:txBody>
        </p:sp>
      </p:grpSp>
      <p:sp>
        <p:nvSpPr>
          <p:cNvPr id="69" name="页脚占位符 1">
            <a:extLst>
              <a:ext uri="{FF2B5EF4-FFF2-40B4-BE49-F238E27FC236}">
                <a16:creationId xmlns:a16="http://schemas.microsoft.com/office/drawing/2014/main" id="{4B83ADF0-032A-4441-9911-CCF2D6C841F4}"/>
              </a:ext>
            </a:extLst>
          </p:cNvPr>
          <p:cNvSpPr txBox="1">
            <a:spLocks/>
          </p:cNvSpPr>
          <p:nvPr/>
        </p:nvSpPr>
        <p:spPr>
          <a:xfrm>
            <a:off x="3962239" y="6286418"/>
            <a:ext cx="4114800" cy="365125"/>
          </a:xfrm>
          <a:prstGeom prst="rect">
            <a:avLst/>
          </a:prstGeom>
        </p:spPr>
        <p:txBody>
          <a:bodyPr vert="horz" lIns="91440" tIns="45720" rIns="91440" bIns="45720" rtlCol="0" anchor="ctr"/>
          <a:lstStyle>
            <a:defPPr>
              <a:defRPr lang="zh-CN"/>
            </a:defPPr>
            <a:lvl1pPr marL="0" algn="ctr" defTabSz="914377" rtl="0" eaLnBrk="1" latinLnBrk="0" hangingPunct="1">
              <a:defRPr sz="1200" kern="1200">
                <a:solidFill>
                  <a:schemeClr val="tx1">
                    <a:tint val="75000"/>
                  </a:schemeClr>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tint val="75000"/>
                  </a:prstClr>
                </a:solidFill>
                <a:effectLst/>
                <a:uLnTx/>
                <a:uFillTx/>
                <a:latin typeface="Calibri" panose="020F0502020204030204"/>
                <a:ea typeface="等线" panose="02010600030101010101" pitchFamily="2" charset="-122"/>
                <a:cs typeface="+mn-cs"/>
              </a:rPr>
              <a:t>人工智能学院           数据挖掘                课程团队</a:t>
            </a: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365825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wipe(down)">
                                      <p:cBhvr>
                                        <p:cTn id="7" dur="500"/>
                                        <p:tgtEl>
                                          <p:spTgt spid="2">
                                            <p:txEl>
                                              <p:pRg st="2" end="2"/>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23559"/>
                                        </p:tgtEl>
                                        <p:attrNameLst>
                                          <p:attrName>style.visibility</p:attrName>
                                        </p:attrNameLst>
                                      </p:cBhvr>
                                      <p:to>
                                        <p:strVal val="visible"/>
                                      </p:to>
                                    </p:set>
                                    <p:animEffect transition="in" filter="wipe(down)">
                                      <p:cBhvr>
                                        <p:cTn id="10" dur="500"/>
                                        <p:tgtEl>
                                          <p:spTgt spid="235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编号占位符 1"/>
          <p:cNvSpPr>
            <a:spLocks noGrp="1"/>
          </p:cNvSpPr>
          <p:nvPr>
            <p:ph type="sldNum" sz="quarter" idx="12"/>
          </p:nvPr>
        </p:nvSpPr>
        <p:spPr/>
        <p:txBody>
          <a:bodyPr/>
          <a:lstStyle/>
          <a:p>
            <a:fld id="{CD36C2C7-0564-BD4F-BD6F-158A06DB7E8B}" type="slidenum">
              <a:rPr kumimoji="1" lang="zh-CN" altLang="en-US" smtClean="0"/>
              <a:t>25</a:t>
            </a:fld>
            <a:endParaRPr kumimoji="1" lang="zh-CN" altLang="en-US"/>
          </a:p>
        </p:txBody>
      </p:sp>
      <p:sp>
        <p:nvSpPr>
          <p:cNvPr id="2051" name="标题 1"/>
          <p:cNvSpPr>
            <a:spLocks noGrp="1"/>
          </p:cNvSpPr>
          <p:nvPr>
            <p:ph type="title"/>
          </p:nvPr>
        </p:nvSpPr>
        <p:spPr/>
        <p:txBody>
          <a:bodyPr/>
          <a:lstStyle/>
          <a:p>
            <a:pPr>
              <a:defRPr/>
            </a:pPr>
            <a:r>
              <a:rPr lang="en-US" altLang="zh-CN" sz="2800" err="1">
                <a:latin typeface="Times New Roman" charset="0"/>
                <a:ea typeface="华文楷体" charset="0"/>
                <a:cs typeface="华文楷体" charset="0"/>
              </a:rPr>
              <a:t>DBSCAN:</a:t>
            </a:r>
            <a:r>
              <a:rPr sz="2800" err="1">
                <a:latin typeface="Times New Roman" charset="0"/>
                <a:ea typeface="华文楷体" charset="0"/>
                <a:cs typeface="华文楷体" charset="0"/>
              </a:rPr>
              <a:t>基于高密度连通区域的聚类方法</a:t>
            </a:r>
            <a:endParaRPr sz="2800">
              <a:latin typeface="Times New Roman" charset="0"/>
              <a:ea typeface="华文楷体" charset="0"/>
              <a:cs typeface="华文楷体" charset="0"/>
            </a:endParaRPr>
          </a:p>
        </p:txBody>
      </p:sp>
      <p:sp>
        <p:nvSpPr>
          <p:cNvPr id="2052" name="内容占位符 2"/>
          <p:cNvSpPr>
            <a:spLocks noGrp="1"/>
          </p:cNvSpPr>
          <p:nvPr>
            <p:ph sz="quarter" idx="13"/>
          </p:nvPr>
        </p:nvSpPr>
        <p:spPr/>
        <p:txBody>
          <a:bodyPr/>
          <a:lstStyle/>
          <a:p>
            <a:r>
              <a:rPr lang="zh-CN" altLang="en-US" sz="2400" dirty="0">
                <a:latin typeface="Times New Roman" charset="0"/>
                <a:ea typeface="华文楷体" charset="0"/>
                <a:cs typeface="华文楷体" charset="0"/>
              </a:rPr>
              <a:t>例：给定圆的半径</a:t>
            </a:r>
            <a:r>
              <a:rPr lang="en-US" altLang="zh-CN" sz="2400" dirty="0">
                <a:latin typeface="Times New Roman" charset="0"/>
                <a:ea typeface="华文楷体" charset="0"/>
                <a:cs typeface="华文楷体" charset="0"/>
              </a:rPr>
              <a:t> </a:t>
            </a:r>
            <a:r>
              <a:rPr lang="el-GR" altLang="zh-CN" sz="2400" dirty="0">
                <a:latin typeface="Times New Roman" charset="0"/>
                <a:ea typeface="华文楷体" charset="0"/>
                <a:cs typeface="Times New Roman" charset="0"/>
              </a:rPr>
              <a:t>ε</a:t>
            </a:r>
            <a:r>
              <a:rPr lang="zh-CN" altLang="en-US" sz="2400" dirty="0">
                <a:latin typeface="Times New Roman" charset="0"/>
                <a:ea typeface="华文楷体" charset="0"/>
                <a:cs typeface="华文楷体" charset="0"/>
              </a:rPr>
              <a:t>，</a:t>
            </a:r>
            <a:r>
              <a:rPr lang="en-US" altLang="zh-CN" sz="2400" dirty="0">
                <a:latin typeface="Times New Roman" charset="0"/>
                <a:ea typeface="华文楷体" charset="0"/>
                <a:cs typeface="华文楷体" charset="0"/>
              </a:rPr>
              <a:t>                  </a:t>
            </a:r>
            <a:r>
              <a:rPr lang="zh-CN" altLang="en-US" sz="2400" dirty="0">
                <a:latin typeface="Times New Roman" charset="0"/>
                <a:ea typeface="华文楷体" charset="0"/>
                <a:cs typeface="华文楷体" charset="0"/>
              </a:rPr>
              <a:t>，考虑下图：</a:t>
            </a:r>
            <a:endParaRPr lang="en-US" altLang="zh-CN" sz="2400" dirty="0">
              <a:latin typeface="Times New Roman" charset="0"/>
              <a:ea typeface="华文楷体" charset="0"/>
              <a:cs typeface="华文楷体" charset="0"/>
            </a:endParaRPr>
          </a:p>
          <a:p>
            <a:pPr lvl="1"/>
            <a:r>
              <a:rPr lang="en-US" altLang="zh-CN" sz="2000" b="1" dirty="0">
                <a:solidFill>
                  <a:srgbClr val="0000FF"/>
                </a:solidFill>
                <a:latin typeface="Times New Roman" charset="0"/>
                <a:ea typeface="华文楷体" charset="0"/>
                <a:cs typeface="华文楷体" charset="0"/>
              </a:rPr>
              <a:t>M</a:t>
            </a:r>
            <a:r>
              <a:rPr lang="zh-CN" altLang="en-US" sz="2000" b="1" dirty="0">
                <a:solidFill>
                  <a:srgbClr val="0000FF"/>
                </a:solidFill>
                <a:latin typeface="Times New Roman" charset="0"/>
                <a:ea typeface="华文楷体" charset="0"/>
                <a:cs typeface="华文楷体" charset="0"/>
              </a:rPr>
              <a:t>，</a:t>
            </a:r>
            <a:r>
              <a:rPr lang="en-US" altLang="zh-CN" sz="2000" b="1" dirty="0">
                <a:solidFill>
                  <a:srgbClr val="0000FF"/>
                </a:solidFill>
                <a:latin typeface="Times New Roman" charset="0"/>
                <a:ea typeface="华文楷体" charset="0"/>
                <a:cs typeface="华文楷体" charset="0"/>
              </a:rPr>
              <a:t>P</a:t>
            </a:r>
            <a:r>
              <a:rPr lang="zh-CN" altLang="en-US" sz="2000" b="1" dirty="0">
                <a:solidFill>
                  <a:srgbClr val="0000FF"/>
                </a:solidFill>
                <a:latin typeface="Times New Roman" charset="0"/>
                <a:ea typeface="华文楷体" charset="0"/>
                <a:cs typeface="华文楷体" charset="0"/>
              </a:rPr>
              <a:t>，</a:t>
            </a:r>
            <a:r>
              <a:rPr lang="en-US" altLang="zh-CN" sz="2000" b="1" dirty="0">
                <a:solidFill>
                  <a:srgbClr val="0000FF"/>
                </a:solidFill>
                <a:latin typeface="Times New Roman" charset="0"/>
                <a:ea typeface="华文楷体" charset="0"/>
                <a:cs typeface="华文楷体" charset="0"/>
              </a:rPr>
              <a:t>O</a:t>
            </a:r>
            <a:r>
              <a:rPr lang="zh-CN" altLang="en-US" sz="2000" b="1" dirty="0">
                <a:solidFill>
                  <a:srgbClr val="0000FF"/>
                </a:solidFill>
                <a:latin typeface="Times New Roman" charset="0"/>
                <a:ea typeface="华文楷体" charset="0"/>
                <a:cs typeface="华文楷体" charset="0"/>
              </a:rPr>
              <a:t>和</a:t>
            </a:r>
            <a:r>
              <a:rPr lang="en-US" altLang="zh-CN" sz="2000" b="1" dirty="0">
                <a:solidFill>
                  <a:srgbClr val="0000FF"/>
                </a:solidFill>
                <a:latin typeface="Times New Roman" charset="0"/>
                <a:ea typeface="华文楷体" charset="0"/>
                <a:cs typeface="华文楷体" charset="0"/>
              </a:rPr>
              <a:t>R</a:t>
            </a:r>
            <a:r>
              <a:rPr lang="zh-CN" altLang="en-US" sz="2000" b="1" dirty="0">
                <a:solidFill>
                  <a:srgbClr val="0000FF"/>
                </a:solidFill>
                <a:latin typeface="Times New Roman" charset="0"/>
                <a:ea typeface="华文楷体" charset="0"/>
                <a:cs typeface="华文楷体" charset="0"/>
              </a:rPr>
              <a:t>是核心对象</a:t>
            </a:r>
            <a:r>
              <a:rPr lang="zh-CN" altLang="en-US" sz="2000" dirty="0">
                <a:latin typeface="Times New Roman" charset="0"/>
                <a:ea typeface="华文楷体" charset="0"/>
                <a:cs typeface="华文楷体" charset="0"/>
              </a:rPr>
              <a:t>，因为它们的</a:t>
            </a:r>
            <a:r>
              <a:rPr lang="el-GR" altLang="zh-CN" sz="2000" dirty="0">
                <a:latin typeface="Times New Roman" charset="0"/>
                <a:ea typeface="华文楷体" charset="0"/>
                <a:cs typeface="华文楷体" charset="0"/>
              </a:rPr>
              <a:t>ε</a:t>
            </a:r>
            <a:r>
              <a:rPr lang="zh-CN" altLang="en-US" sz="2000" dirty="0">
                <a:latin typeface="Times New Roman" charset="0"/>
                <a:ea typeface="华文楷体" charset="0"/>
                <a:cs typeface="华文楷体" charset="0"/>
              </a:rPr>
              <a:t>邻域内至少包含</a:t>
            </a:r>
            <a:r>
              <a:rPr lang="en-US" altLang="zh-CN" sz="2000" dirty="0">
                <a:latin typeface="Times New Roman" charset="0"/>
                <a:ea typeface="华文楷体" charset="0"/>
                <a:cs typeface="华文楷体" charset="0"/>
              </a:rPr>
              <a:t>3</a:t>
            </a:r>
            <a:r>
              <a:rPr lang="zh-CN" altLang="en-US" sz="2000" dirty="0">
                <a:latin typeface="Times New Roman" charset="0"/>
                <a:ea typeface="华文楷体" charset="0"/>
                <a:cs typeface="华文楷体" charset="0"/>
              </a:rPr>
              <a:t>个对象；</a:t>
            </a:r>
            <a:endParaRPr lang="en-US" altLang="zh-CN" sz="2000" dirty="0">
              <a:latin typeface="Times New Roman" charset="0"/>
              <a:ea typeface="华文楷体" charset="0"/>
              <a:cs typeface="华文楷体" charset="0"/>
            </a:endParaRPr>
          </a:p>
          <a:p>
            <a:pPr lvl="1"/>
            <a:r>
              <a:rPr lang="en-US" altLang="zh-CN" sz="2000" dirty="0">
                <a:solidFill>
                  <a:srgbClr val="0000FF"/>
                </a:solidFill>
                <a:latin typeface="Times New Roman" charset="0"/>
                <a:ea typeface="华文楷体" charset="0"/>
                <a:cs typeface="华文楷体" charset="0"/>
              </a:rPr>
              <a:t>Q</a:t>
            </a:r>
            <a:r>
              <a:rPr lang="zh-CN" altLang="en-US" sz="2000" dirty="0">
                <a:solidFill>
                  <a:srgbClr val="0000FF"/>
                </a:solidFill>
                <a:latin typeface="Times New Roman" charset="0"/>
                <a:ea typeface="华文楷体" charset="0"/>
                <a:cs typeface="华文楷体" charset="0"/>
              </a:rPr>
              <a:t>是从</a:t>
            </a:r>
            <a:r>
              <a:rPr lang="en-US" altLang="zh-CN" sz="2000" dirty="0">
                <a:solidFill>
                  <a:srgbClr val="0000FF"/>
                </a:solidFill>
                <a:latin typeface="Times New Roman" charset="0"/>
                <a:ea typeface="华文楷体" charset="0"/>
                <a:cs typeface="华文楷体" charset="0"/>
              </a:rPr>
              <a:t>M</a:t>
            </a:r>
            <a:r>
              <a:rPr lang="zh-CN" altLang="en-US" sz="2000" dirty="0">
                <a:solidFill>
                  <a:srgbClr val="0000FF"/>
                </a:solidFill>
                <a:latin typeface="Times New Roman" charset="0"/>
                <a:ea typeface="华文楷体" charset="0"/>
                <a:cs typeface="华文楷体" charset="0"/>
              </a:rPr>
              <a:t>直接密度可达的</a:t>
            </a:r>
            <a:r>
              <a:rPr lang="zh-CN" altLang="en-US" sz="2000" dirty="0">
                <a:latin typeface="Times New Roman" charset="0"/>
                <a:ea typeface="华文楷体" charset="0"/>
                <a:cs typeface="华文楷体" charset="0"/>
              </a:rPr>
              <a:t>。</a:t>
            </a:r>
            <a:r>
              <a:rPr lang="en-US" altLang="zh-CN" sz="2000" dirty="0">
                <a:latin typeface="Times New Roman" charset="0"/>
                <a:ea typeface="华文楷体" charset="0"/>
                <a:cs typeface="华文楷体" charset="0"/>
              </a:rPr>
              <a:t>M</a:t>
            </a:r>
            <a:r>
              <a:rPr lang="zh-CN" altLang="en-US" sz="2000" dirty="0">
                <a:latin typeface="Times New Roman" charset="0"/>
                <a:ea typeface="华文楷体" charset="0"/>
                <a:cs typeface="华文楷体" charset="0"/>
              </a:rPr>
              <a:t>是从</a:t>
            </a:r>
            <a:r>
              <a:rPr lang="en-US" altLang="zh-CN" sz="2000" dirty="0">
                <a:latin typeface="Times New Roman" charset="0"/>
                <a:ea typeface="华文楷体" charset="0"/>
                <a:cs typeface="华文楷体" charset="0"/>
              </a:rPr>
              <a:t>P</a:t>
            </a:r>
            <a:r>
              <a:rPr lang="zh-CN" altLang="en-US" sz="2000" dirty="0">
                <a:latin typeface="Times New Roman" charset="0"/>
                <a:ea typeface="华文楷体" charset="0"/>
                <a:cs typeface="华文楷体" charset="0"/>
              </a:rPr>
              <a:t>直接密度可达的，反之亦然；</a:t>
            </a:r>
            <a:endParaRPr lang="en-US" altLang="zh-CN" sz="2000" dirty="0">
              <a:latin typeface="Times New Roman" charset="0"/>
              <a:ea typeface="华文楷体" charset="0"/>
              <a:cs typeface="华文楷体" charset="0"/>
            </a:endParaRPr>
          </a:p>
          <a:p>
            <a:pPr lvl="1"/>
            <a:r>
              <a:rPr lang="zh-CN" altLang="en-US" sz="2000" dirty="0">
                <a:latin typeface="Times New Roman" charset="0"/>
                <a:ea typeface="华文楷体" charset="0"/>
                <a:cs typeface="华文楷体" charset="0"/>
              </a:rPr>
              <a:t>因为</a:t>
            </a:r>
            <a:r>
              <a:rPr lang="en-US" altLang="zh-CN" sz="2000" dirty="0">
                <a:latin typeface="Times New Roman" charset="0"/>
                <a:ea typeface="华文楷体" charset="0"/>
                <a:cs typeface="华文楷体" charset="0"/>
              </a:rPr>
              <a:t>Q</a:t>
            </a:r>
            <a:r>
              <a:rPr lang="zh-CN" altLang="en-US" sz="2000" dirty="0">
                <a:latin typeface="Times New Roman" charset="0"/>
                <a:ea typeface="华文楷体" charset="0"/>
                <a:cs typeface="华文楷体" charset="0"/>
              </a:rPr>
              <a:t>是从</a:t>
            </a:r>
            <a:r>
              <a:rPr lang="en-US" altLang="zh-CN" sz="2000" dirty="0">
                <a:latin typeface="Times New Roman" charset="0"/>
                <a:ea typeface="华文楷体" charset="0"/>
                <a:cs typeface="华文楷体" charset="0"/>
              </a:rPr>
              <a:t>M</a:t>
            </a:r>
            <a:r>
              <a:rPr lang="zh-CN" altLang="en-US" sz="2000" dirty="0">
                <a:latin typeface="Times New Roman" charset="0"/>
                <a:ea typeface="华文楷体" charset="0"/>
                <a:cs typeface="华文楷体" charset="0"/>
              </a:rPr>
              <a:t>直接密度可达的，</a:t>
            </a:r>
            <a:r>
              <a:rPr lang="en-US" altLang="zh-CN" sz="2000" dirty="0">
                <a:latin typeface="Times New Roman" charset="0"/>
                <a:ea typeface="华文楷体" charset="0"/>
                <a:cs typeface="华文楷体" charset="0"/>
              </a:rPr>
              <a:t>M</a:t>
            </a:r>
            <a:r>
              <a:rPr lang="zh-CN" altLang="en-US" sz="2000" dirty="0">
                <a:latin typeface="Times New Roman" charset="0"/>
                <a:ea typeface="华文楷体" charset="0"/>
                <a:cs typeface="华文楷体" charset="0"/>
              </a:rPr>
              <a:t>是从</a:t>
            </a:r>
            <a:r>
              <a:rPr lang="en-US" altLang="zh-CN" sz="2000" dirty="0">
                <a:latin typeface="Times New Roman" charset="0"/>
                <a:ea typeface="华文楷体" charset="0"/>
                <a:cs typeface="华文楷体" charset="0"/>
              </a:rPr>
              <a:t>P</a:t>
            </a:r>
            <a:r>
              <a:rPr lang="zh-CN" altLang="en-US" sz="2000" dirty="0">
                <a:latin typeface="Times New Roman" charset="0"/>
                <a:ea typeface="华文楷体" charset="0"/>
                <a:cs typeface="华文楷体" charset="0"/>
              </a:rPr>
              <a:t>直接密度可达的，所以</a:t>
            </a:r>
            <a:r>
              <a:rPr lang="en-US" altLang="zh-CN" sz="2000" dirty="0">
                <a:solidFill>
                  <a:srgbClr val="0000FF"/>
                </a:solidFill>
                <a:latin typeface="Times New Roman" charset="0"/>
                <a:ea typeface="华文楷体" charset="0"/>
                <a:cs typeface="华文楷体" charset="0"/>
              </a:rPr>
              <a:t>Q</a:t>
            </a:r>
            <a:r>
              <a:rPr lang="zh-CN" altLang="en-US" sz="2000" dirty="0">
                <a:solidFill>
                  <a:srgbClr val="0000FF"/>
                </a:solidFill>
                <a:latin typeface="Times New Roman" charset="0"/>
                <a:ea typeface="华文楷体" charset="0"/>
                <a:cs typeface="华文楷体" charset="0"/>
              </a:rPr>
              <a:t>是从</a:t>
            </a:r>
            <a:r>
              <a:rPr lang="en-US" altLang="zh-CN" sz="2000" dirty="0">
                <a:solidFill>
                  <a:srgbClr val="0000FF"/>
                </a:solidFill>
                <a:latin typeface="Times New Roman" charset="0"/>
                <a:ea typeface="华文楷体" charset="0"/>
                <a:cs typeface="华文楷体" charset="0"/>
              </a:rPr>
              <a:t>P</a:t>
            </a:r>
            <a:r>
              <a:rPr lang="zh-CN" altLang="en-US" sz="2000" dirty="0">
                <a:solidFill>
                  <a:srgbClr val="0000FF"/>
                </a:solidFill>
                <a:latin typeface="Times New Roman" charset="0"/>
                <a:ea typeface="华文楷体" charset="0"/>
                <a:cs typeface="华文楷体" charset="0"/>
              </a:rPr>
              <a:t>（间接）密度可达的</a:t>
            </a:r>
            <a:r>
              <a:rPr lang="zh-CN" altLang="en-US" sz="2000" dirty="0">
                <a:latin typeface="Times New Roman" charset="0"/>
                <a:ea typeface="华文楷体" charset="0"/>
                <a:cs typeface="华文楷体" charset="0"/>
              </a:rPr>
              <a:t>；</a:t>
            </a:r>
            <a:endParaRPr lang="en-US" altLang="zh-CN" sz="2000" dirty="0">
              <a:latin typeface="Times New Roman" charset="0"/>
              <a:ea typeface="华文楷体" charset="0"/>
              <a:cs typeface="华文楷体" charset="0"/>
            </a:endParaRPr>
          </a:p>
          <a:p>
            <a:pPr lvl="1"/>
            <a:r>
              <a:rPr lang="en-US" altLang="zh-CN" sz="2000" b="1" dirty="0">
                <a:solidFill>
                  <a:srgbClr val="FF0000"/>
                </a:solidFill>
                <a:latin typeface="Times New Roman" charset="0"/>
                <a:ea typeface="华文楷体" charset="0"/>
                <a:cs typeface="华文楷体" charset="0"/>
              </a:rPr>
              <a:t>P</a:t>
            </a:r>
            <a:r>
              <a:rPr lang="zh-CN" altLang="en-US" sz="2000" b="1" dirty="0">
                <a:solidFill>
                  <a:srgbClr val="FF0000"/>
                </a:solidFill>
                <a:latin typeface="Times New Roman" charset="0"/>
                <a:ea typeface="华文楷体" charset="0"/>
                <a:cs typeface="华文楷体" charset="0"/>
              </a:rPr>
              <a:t>不是从</a:t>
            </a:r>
            <a:r>
              <a:rPr lang="en-US" altLang="zh-CN" sz="2000" b="1" dirty="0">
                <a:solidFill>
                  <a:srgbClr val="FF0000"/>
                </a:solidFill>
                <a:latin typeface="Times New Roman" charset="0"/>
                <a:ea typeface="华文楷体" charset="0"/>
                <a:cs typeface="华文楷体" charset="0"/>
              </a:rPr>
              <a:t>Q</a:t>
            </a:r>
            <a:r>
              <a:rPr lang="zh-CN" altLang="en-US" sz="2000" b="1" dirty="0">
                <a:solidFill>
                  <a:srgbClr val="FF0000"/>
                </a:solidFill>
                <a:latin typeface="Times New Roman" charset="0"/>
                <a:ea typeface="华文楷体" charset="0"/>
                <a:cs typeface="华文楷体" charset="0"/>
              </a:rPr>
              <a:t>密度可达的，因为</a:t>
            </a:r>
            <a:r>
              <a:rPr lang="en-US" altLang="zh-CN" sz="2000" b="1" dirty="0">
                <a:solidFill>
                  <a:srgbClr val="FF0000"/>
                </a:solidFill>
                <a:latin typeface="Times New Roman" charset="0"/>
                <a:ea typeface="华文楷体" charset="0"/>
                <a:cs typeface="华文楷体" charset="0"/>
              </a:rPr>
              <a:t>Q</a:t>
            </a:r>
            <a:r>
              <a:rPr lang="zh-CN" altLang="en-US" sz="2000" b="1" dirty="0">
                <a:solidFill>
                  <a:srgbClr val="FF0000"/>
                </a:solidFill>
                <a:latin typeface="Times New Roman" charset="0"/>
                <a:ea typeface="华文楷体" charset="0"/>
                <a:cs typeface="华文楷体" charset="0"/>
              </a:rPr>
              <a:t>不是核心对象</a:t>
            </a:r>
            <a:r>
              <a:rPr lang="zh-CN" altLang="en-US" sz="2000" b="1" dirty="0">
                <a:latin typeface="Times New Roman" charset="0"/>
                <a:ea typeface="华文楷体" charset="0"/>
                <a:cs typeface="华文楷体" charset="0"/>
              </a:rPr>
              <a:t>；</a:t>
            </a:r>
            <a:endParaRPr lang="en-US" altLang="zh-CN" sz="2000" b="1" dirty="0">
              <a:latin typeface="Times New Roman" charset="0"/>
              <a:ea typeface="华文楷体" charset="0"/>
              <a:cs typeface="华文楷体" charset="0"/>
            </a:endParaRPr>
          </a:p>
          <a:p>
            <a:pPr lvl="1"/>
            <a:r>
              <a:rPr lang="zh-CN" altLang="en-US" sz="2000" dirty="0">
                <a:latin typeface="Times New Roman" charset="0"/>
                <a:ea typeface="华文楷体" charset="0"/>
                <a:cs typeface="华文楷体" charset="0"/>
              </a:rPr>
              <a:t>类似地，</a:t>
            </a:r>
            <a:r>
              <a:rPr lang="en-US" altLang="zh-CN" sz="2000" dirty="0">
                <a:latin typeface="Times New Roman" charset="0"/>
                <a:ea typeface="华文楷体" charset="0"/>
                <a:cs typeface="华文楷体" charset="0"/>
              </a:rPr>
              <a:t>R</a:t>
            </a:r>
            <a:r>
              <a:rPr lang="zh-CN" altLang="en-US" sz="2000" dirty="0">
                <a:latin typeface="Times New Roman" charset="0"/>
                <a:ea typeface="华文楷体" charset="0"/>
                <a:cs typeface="华文楷体" charset="0"/>
              </a:rPr>
              <a:t>和</a:t>
            </a:r>
            <a:r>
              <a:rPr lang="en-US" altLang="zh-CN" sz="2000" dirty="0">
                <a:latin typeface="Times New Roman" charset="0"/>
                <a:ea typeface="华文楷体" charset="0"/>
                <a:cs typeface="华文楷体" charset="0"/>
              </a:rPr>
              <a:t>S </a:t>
            </a:r>
            <a:r>
              <a:rPr lang="zh-CN" altLang="en-US" sz="2000" dirty="0">
                <a:latin typeface="Times New Roman" charset="0"/>
                <a:ea typeface="华文楷体" charset="0"/>
                <a:cs typeface="华文楷体" charset="0"/>
              </a:rPr>
              <a:t>是从</a:t>
            </a:r>
            <a:r>
              <a:rPr lang="en-US" altLang="zh-CN" sz="2000" dirty="0">
                <a:latin typeface="Times New Roman" charset="0"/>
                <a:ea typeface="华文楷体" charset="0"/>
                <a:cs typeface="华文楷体" charset="0"/>
              </a:rPr>
              <a:t>O </a:t>
            </a:r>
            <a:r>
              <a:rPr lang="zh-CN" altLang="en-US" sz="2000" dirty="0">
                <a:latin typeface="Times New Roman" charset="0"/>
                <a:ea typeface="华文楷体" charset="0"/>
                <a:cs typeface="华文楷体" charset="0"/>
              </a:rPr>
              <a:t>密度可达的；</a:t>
            </a:r>
            <a:endParaRPr lang="en-US" altLang="zh-CN" sz="2000" dirty="0">
              <a:latin typeface="Times New Roman" charset="0"/>
              <a:ea typeface="华文楷体" charset="0"/>
              <a:cs typeface="华文楷体" charset="0"/>
            </a:endParaRPr>
          </a:p>
          <a:p>
            <a:pPr lvl="1"/>
            <a:r>
              <a:rPr lang="en-US" altLang="zh-CN" sz="2000" dirty="0">
                <a:latin typeface="Times New Roman" charset="0"/>
                <a:ea typeface="华文楷体" charset="0"/>
                <a:cs typeface="华文楷体" charset="0"/>
              </a:rPr>
              <a:t>O</a:t>
            </a:r>
            <a:r>
              <a:rPr lang="zh-CN" altLang="en-US" sz="2000" dirty="0">
                <a:latin typeface="Times New Roman" charset="0"/>
                <a:ea typeface="华文楷体" charset="0"/>
                <a:cs typeface="华文楷体" charset="0"/>
              </a:rPr>
              <a:t>是从</a:t>
            </a:r>
            <a:r>
              <a:rPr lang="en-US" altLang="zh-CN" sz="2000" dirty="0">
                <a:latin typeface="Times New Roman" charset="0"/>
                <a:ea typeface="华文楷体" charset="0"/>
                <a:cs typeface="华文楷体" charset="0"/>
              </a:rPr>
              <a:t>R</a:t>
            </a:r>
            <a:r>
              <a:rPr lang="zh-CN" altLang="en-US" sz="2000" dirty="0">
                <a:latin typeface="Times New Roman" charset="0"/>
                <a:ea typeface="华文楷体" charset="0"/>
                <a:cs typeface="华文楷体" charset="0"/>
              </a:rPr>
              <a:t>密度可达的；</a:t>
            </a:r>
            <a:endParaRPr lang="en-US" altLang="zh-CN" sz="2000" dirty="0">
              <a:latin typeface="Times New Roman" charset="0"/>
              <a:ea typeface="华文楷体" charset="0"/>
              <a:cs typeface="华文楷体" charset="0"/>
            </a:endParaRPr>
          </a:p>
          <a:p>
            <a:pPr lvl="1"/>
            <a:r>
              <a:rPr lang="en-US" altLang="zh-CN" sz="2000" dirty="0">
                <a:latin typeface="Times New Roman" charset="0"/>
                <a:ea typeface="华文楷体" charset="0"/>
                <a:cs typeface="华文楷体" charset="0"/>
              </a:rPr>
              <a:t>O </a:t>
            </a:r>
            <a:r>
              <a:rPr lang="zh-CN" altLang="en-US" sz="2000" dirty="0">
                <a:latin typeface="Times New Roman" charset="0"/>
                <a:ea typeface="华文楷体" charset="0"/>
                <a:cs typeface="华文楷体" charset="0"/>
              </a:rPr>
              <a:t>，</a:t>
            </a:r>
            <a:r>
              <a:rPr lang="en-US" altLang="zh-CN" sz="2000" dirty="0">
                <a:latin typeface="Times New Roman" charset="0"/>
                <a:ea typeface="华文楷体" charset="0"/>
                <a:cs typeface="华文楷体" charset="0"/>
              </a:rPr>
              <a:t>R</a:t>
            </a:r>
            <a:r>
              <a:rPr lang="zh-CN" altLang="en-US" sz="2000" dirty="0">
                <a:latin typeface="Times New Roman" charset="0"/>
                <a:ea typeface="华文楷体" charset="0"/>
                <a:cs typeface="华文楷体" charset="0"/>
              </a:rPr>
              <a:t>和</a:t>
            </a:r>
            <a:r>
              <a:rPr lang="en-US" altLang="zh-CN" sz="2000" dirty="0">
                <a:latin typeface="Times New Roman" charset="0"/>
                <a:ea typeface="华文楷体" charset="0"/>
                <a:cs typeface="华文楷体" charset="0"/>
              </a:rPr>
              <a:t>S </a:t>
            </a:r>
            <a:r>
              <a:rPr lang="zh-CN" altLang="en-US" sz="2000" dirty="0">
                <a:latin typeface="Times New Roman" charset="0"/>
                <a:ea typeface="华文楷体" charset="0"/>
                <a:cs typeface="华文楷体" charset="0"/>
              </a:rPr>
              <a:t>都是密度相连的。</a:t>
            </a:r>
            <a:endParaRPr lang="en-US" altLang="zh-CN" sz="2000" dirty="0">
              <a:latin typeface="Times New Roman" charset="0"/>
              <a:ea typeface="华文楷体" charset="0"/>
              <a:cs typeface="华文楷体" charset="0"/>
            </a:endParaRPr>
          </a:p>
        </p:txBody>
      </p:sp>
      <p:graphicFrame>
        <p:nvGraphicFramePr>
          <p:cNvPr id="24579" name="Object 2"/>
          <p:cNvGraphicFramePr>
            <a:graphicFrameLocks noChangeAspect="1"/>
          </p:cNvGraphicFramePr>
          <p:nvPr>
            <p:extLst>
              <p:ext uri="{D42A27DB-BD31-4B8C-83A1-F6EECF244321}">
                <p14:modId xmlns:p14="http://schemas.microsoft.com/office/powerpoint/2010/main" val="1010208400"/>
              </p:ext>
            </p:extLst>
          </p:nvPr>
        </p:nvGraphicFramePr>
        <p:xfrm>
          <a:off x="3491296" y="1523727"/>
          <a:ext cx="1355725" cy="303212"/>
        </p:xfrm>
        <a:graphic>
          <a:graphicData uri="http://schemas.openxmlformats.org/presentationml/2006/ole">
            <mc:AlternateContent xmlns:mc="http://schemas.openxmlformats.org/markup-compatibility/2006">
              <mc:Choice xmlns:v="urn:schemas-microsoft-com:vml" Requires="v">
                <p:oleObj spid="_x0000_s233835" name="Equation" r:id="rId4" imgW="710891" imgH="177723" progId="Equation.DSMT4">
                  <p:embed/>
                </p:oleObj>
              </mc:Choice>
              <mc:Fallback>
                <p:oleObj name="Equation" r:id="rId4" imgW="710891" imgH="177723"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91296" y="1523727"/>
                        <a:ext cx="1355725" cy="30321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pic>
        <p:nvPicPr>
          <p:cNvPr id="24580" name="Picture 4" descr="C:\Users\spring_lxc\AppData\Roaming\Tencent\Users\564857135\QQ\WinTemp\RichOle\D)@YQC1V83QZWUBF67K`(1M.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08664" y="3951289"/>
            <a:ext cx="4719637" cy="27638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 name="页脚占位符 1">
            <a:extLst>
              <a:ext uri="{FF2B5EF4-FFF2-40B4-BE49-F238E27FC236}">
                <a16:creationId xmlns:a16="http://schemas.microsoft.com/office/drawing/2014/main" id="{4B83ADF0-032A-4441-9911-CCF2D6C841F4}"/>
              </a:ext>
            </a:extLst>
          </p:cNvPr>
          <p:cNvSpPr txBox="1">
            <a:spLocks/>
          </p:cNvSpPr>
          <p:nvPr/>
        </p:nvSpPr>
        <p:spPr>
          <a:xfrm>
            <a:off x="3962239" y="6286418"/>
            <a:ext cx="4114800" cy="365125"/>
          </a:xfrm>
          <a:prstGeom prst="rect">
            <a:avLst/>
          </a:prstGeom>
        </p:spPr>
        <p:txBody>
          <a:bodyPr vert="horz" lIns="91440" tIns="45720" rIns="91440" bIns="45720" rtlCol="0" anchor="ctr"/>
          <a:lstStyle>
            <a:defPPr>
              <a:defRPr lang="zh-CN"/>
            </a:defPPr>
            <a:lvl1pPr marL="0" algn="ctr" defTabSz="914377" rtl="0" eaLnBrk="1" latinLnBrk="0" hangingPunct="1">
              <a:defRPr sz="1200" kern="1200">
                <a:solidFill>
                  <a:schemeClr val="tx1">
                    <a:tint val="75000"/>
                  </a:schemeClr>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tint val="75000"/>
                  </a:prstClr>
                </a:solidFill>
                <a:effectLst/>
                <a:uLnTx/>
                <a:uFillTx/>
                <a:latin typeface="Calibri" panose="020F0502020204030204"/>
                <a:ea typeface="等线" panose="02010600030101010101" pitchFamily="2" charset="-122"/>
                <a:cs typeface="+mn-cs"/>
              </a:rPr>
              <a:t>人工智能学院           数据挖掘                课程团队</a:t>
            </a: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76314767"/>
      </p:ext>
    </p:extLst>
  </p:cSld>
  <p:clrMapOvr>
    <a:masterClrMapping/>
  </p:clrMapOvr>
  <mc:AlternateContent xmlns:mc="http://schemas.openxmlformats.org/markup-compatibility/2006" xmlns:p14="http://schemas.microsoft.com/office/powerpoint/2010/main">
    <mc:Choice Requires="p14">
      <p:transition p14:dur="0" advTm="65351"/>
    </mc:Choice>
    <mc:Fallback xmlns="">
      <p:transition advTm="65351"/>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幻灯片编号占位符 3"/>
          <p:cNvSpPr>
            <a:spLocks noGrp="1"/>
          </p:cNvSpPr>
          <p:nvPr>
            <p:ph type="sldNum" sz="quarter" idx="12"/>
          </p:nvPr>
        </p:nvSpPr>
        <p:spPr bwMode="auto">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9050">
                <a:solidFill>
                  <a:srgbClr val="000000"/>
                </a:solidFill>
                <a:miter lim="800000"/>
                <a:headEnd/>
                <a:tailEnd/>
              </a14:hiddenLine>
            </a:ext>
          </a:extLst>
        </p:spPr>
        <p:txBody>
          <a:bodyPr wrap="square" numCol="1" anchorCtr="0" compatLnSpc="1">
            <a:prstTxWarp prst="textNoShape">
              <a:avLst/>
            </a:prstTxWarp>
          </a:bodyPr>
          <a:lstStyle>
            <a:lvl1pPr>
              <a:defRPr kumimoji="1" sz="2400">
                <a:solidFill>
                  <a:schemeClr val="tx1"/>
                </a:solidFill>
                <a:latin typeface="Arial" charset="0"/>
                <a:ea typeface="宋体" charset="0"/>
                <a:cs typeface="宋体" charset="0"/>
              </a:defRPr>
            </a:lvl1pPr>
            <a:lvl2pPr marL="742950" indent="-285750">
              <a:defRPr kumimoji="1" sz="2400">
                <a:solidFill>
                  <a:schemeClr val="tx1"/>
                </a:solidFill>
                <a:latin typeface="Arial" charset="0"/>
                <a:ea typeface="宋体" charset="0"/>
              </a:defRPr>
            </a:lvl2pPr>
            <a:lvl3pPr marL="1143000" indent="-228600">
              <a:defRPr kumimoji="1" sz="2400">
                <a:solidFill>
                  <a:schemeClr val="tx1"/>
                </a:solidFill>
                <a:latin typeface="Arial" charset="0"/>
                <a:ea typeface="宋体" charset="0"/>
              </a:defRPr>
            </a:lvl3pPr>
            <a:lvl4pPr marL="1600200" indent="-228600">
              <a:defRPr kumimoji="1" sz="2400">
                <a:solidFill>
                  <a:schemeClr val="tx1"/>
                </a:solidFill>
                <a:latin typeface="Arial" charset="0"/>
                <a:ea typeface="宋体" charset="0"/>
              </a:defRPr>
            </a:lvl4pPr>
            <a:lvl5pPr marL="2057400" indent="-228600">
              <a:defRPr kumimoji="1" sz="2400">
                <a:solidFill>
                  <a:schemeClr val="tx1"/>
                </a:solidFill>
                <a:latin typeface="Arial" charset="0"/>
                <a:ea typeface="宋体" charset="0"/>
              </a:defRPr>
            </a:lvl5pPr>
            <a:lvl6pPr marL="2514600" indent="-228600" fontAlgn="base">
              <a:spcBef>
                <a:spcPct val="0"/>
              </a:spcBef>
              <a:spcAft>
                <a:spcPct val="0"/>
              </a:spcAft>
              <a:defRPr kumimoji="1" sz="2400">
                <a:solidFill>
                  <a:schemeClr val="tx1"/>
                </a:solidFill>
                <a:latin typeface="Arial" charset="0"/>
                <a:ea typeface="宋体" charset="0"/>
              </a:defRPr>
            </a:lvl6pPr>
            <a:lvl7pPr marL="2971800" indent="-228600" fontAlgn="base">
              <a:spcBef>
                <a:spcPct val="0"/>
              </a:spcBef>
              <a:spcAft>
                <a:spcPct val="0"/>
              </a:spcAft>
              <a:defRPr kumimoji="1" sz="2400">
                <a:solidFill>
                  <a:schemeClr val="tx1"/>
                </a:solidFill>
                <a:latin typeface="Arial" charset="0"/>
                <a:ea typeface="宋体" charset="0"/>
              </a:defRPr>
            </a:lvl7pPr>
            <a:lvl8pPr marL="3429000" indent="-228600" fontAlgn="base">
              <a:spcBef>
                <a:spcPct val="0"/>
              </a:spcBef>
              <a:spcAft>
                <a:spcPct val="0"/>
              </a:spcAft>
              <a:defRPr kumimoji="1" sz="2400">
                <a:solidFill>
                  <a:schemeClr val="tx1"/>
                </a:solidFill>
                <a:latin typeface="Arial" charset="0"/>
                <a:ea typeface="宋体" charset="0"/>
              </a:defRPr>
            </a:lvl8pPr>
            <a:lvl9pPr marL="3886200" indent="-228600" fontAlgn="base">
              <a:spcBef>
                <a:spcPct val="0"/>
              </a:spcBef>
              <a:spcAft>
                <a:spcPct val="0"/>
              </a:spcAft>
              <a:defRPr kumimoji="1" sz="2400">
                <a:solidFill>
                  <a:schemeClr val="tx1"/>
                </a:solidFill>
                <a:latin typeface="Arial" charset="0"/>
                <a:ea typeface="宋体" charset="0"/>
              </a:defRPr>
            </a:lvl9pPr>
          </a:lstStyle>
          <a:p>
            <a:fld id="{E3ABA8DB-A2A8-064D-8110-B9DA6A849B59}" type="slidenum">
              <a:rPr kumimoji="0" lang="zh-CN" altLang="en-US" sz="1100">
                <a:solidFill>
                  <a:srgbClr val="60B5CC"/>
                </a:solidFill>
                <a:latin typeface="华文楷体" charset="0"/>
                <a:ea typeface="华文楷体" charset="0"/>
                <a:cs typeface="华文楷体" charset="0"/>
              </a:rPr>
              <a:pPr/>
              <a:t>26</a:t>
            </a:fld>
            <a:endParaRPr kumimoji="0" lang="zh-CN" altLang="en-US" sz="1100">
              <a:solidFill>
                <a:srgbClr val="60B5CC"/>
              </a:solidFill>
              <a:latin typeface="华文楷体" charset="0"/>
              <a:ea typeface="华文楷体" charset="0"/>
              <a:cs typeface="华文楷体" charset="0"/>
            </a:endParaRPr>
          </a:p>
        </p:txBody>
      </p:sp>
      <p:sp>
        <p:nvSpPr>
          <p:cNvPr id="3" name="标题 2"/>
          <p:cNvSpPr>
            <a:spLocks noGrp="1"/>
          </p:cNvSpPr>
          <p:nvPr>
            <p:ph type="title"/>
          </p:nvPr>
        </p:nvSpPr>
        <p:spPr/>
        <p:txBody>
          <a:bodyPr/>
          <a:lstStyle/>
          <a:p>
            <a:pPr>
              <a:defRPr/>
            </a:pPr>
            <a:r>
              <a:rPr lang="en-US" altLang="zh-CN" sz="2800">
                <a:latin typeface="Times New Roman" charset="0"/>
                <a:ea typeface="华文楷体" charset="0"/>
                <a:cs typeface="华文楷体" charset="0"/>
              </a:rPr>
              <a:t>DBSCAN:</a:t>
            </a:r>
            <a:r>
              <a:rPr lang="zh-CN" altLang="en-US" sz="2800">
                <a:latin typeface="Times New Roman" charset="0"/>
                <a:ea typeface="华文楷体" charset="0"/>
                <a:cs typeface="华文楷体" charset="0"/>
              </a:rPr>
              <a:t>基于高密度连通区域的聚类方法</a:t>
            </a:r>
            <a:endParaRPr lang="zh-CN" altLang="en-US" sz="2800"/>
          </a:p>
        </p:txBody>
      </p:sp>
      <p:sp>
        <p:nvSpPr>
          <p:cNvPr id="2" name="内容占位符 1"/>
          <p:cNvSpPr>
            <a:spLocks noGrp="1"/>
          </p:cNvSpPr>
          <p:nvPr>
            <p:ph sz="quarter" idx="13"/>
          </p:nvPr>
        </p:nvSpPr>
        <p:spPr/>
        <p:txBody>
          <a:bodyPr/>
          <a:lstStyle/>
          <a:p>
            <a:r>
              <a:rPr lang="zh-CN" altLang="en-US" dirty="0">
                <a:latin typeface="华文楷体" charset="0"/>
                <a:ea typeface="华文楷体" charset="0"/>
                <a:cs typeface="华文楷体" charset="0"/>
              </a:rPr>
              <a:t>可以使用密度相连的闭包来发现连通的稠密区域作为簇</a:t>
            </a:r>
            <a:endParaRPr lang="en-US" altLang="zh-CN" dirty="0">
              <a:latin typeface="华文楷体" charset="0"/>
              <a:ea typeface="华文楷体" charset="0"/>
              <a:cs typeface="华文楷体" charset="0"/>
            </a:endParaRPr>
          </a:p>
          <a:p>
            <a:r>
              <a:rPr lang="zh-CN" altLang="en-US" dirty="0">
                <a:latin typeface="华文楷体" charset="0"/>
                <a:ea typeface="华文楷体" charset="0"/>
                <a:cs typeface="华文楷体" charset="0"/>
              </a:rPr>
              <a:t>子集   </a:t>
            </a:r>
            <a:r>
              <a:rPr lang="en-US" altLang="zh-CN" dirty="0">
                <a:latin typeface="华文楷体" charset="0"/>
                <a:ea typeface="华文楷体" charset="0"/>
                <a:cs typeface="华文楷体" charset="0"/>
              </a:rPr>
              <a:t>      </a:t>
            </a:r>
            <a:r>
              <a:rPr lang="zh-CN" altLang="en-US" dirty="0">
                <a:latin typeface="华文楷体" charset="0"/>
                <a:ea typeface="华文楷体" charset="0"/>
                <a:cs typeface="华文楷体" charset="0"/>
              </a:rPr>
              <a:t>是一个簇，如果下面的条件成立：</a:t>
            </a:r>
            <a:endParaRPr lang="en-US" altLang="zh-CN" dirty="0">
              <a:latin typeface="华文楷体" charset="0"/>
              <a:ea typeface="华文楷体" charset="0"/>
              <a:cs typeface="华文楷体" charset="0"/>
            </a:endParaRPr>
          </a:p>
          <a:p>
            <a:pPr lvl="1"/>
            <a:r>
              <a:rPr lang="zh-CN" altLang="en-US" dirty="0">
                <a:latin typeface="华文楷体" charset="0"/>
                <a:ea typeface="华文楷体" charset="0"/>
                <a:cs typeface="华文楷体" charset="0"/>
              </a:rPr>
              <a:t>对于任意两个对象   </a:t>
            </a:r>
            <a:r>
              <a:rPr lang="en-US" altLang="zh-CN" dirty="0">
                <a:latin typeface="华文楷体" charset="0"/>
                <a:ea typeface="华文楷体" charset="0"/>
                <a:cs typeface="华文楷体" charset="0"/>
              </a:rPr>
              <a:t>            </a:t>
            </a:r>
            <a:r>
              <a:rPr lang="zh-CN" altLang="en-US" dirty="0">
                <a:latin typeface="华文楷体" charset="0"/>
                <a:ea typeface="华文楷体" charset="0"/>
                <a:cs typeface="华文楷体" charset="0"/>
              </a:rPr>
              <a:t>是密度相连的</a:t>
            </a:r>
            <a:endParaRPr lang="en-US" altLang="zh-CN" dirty="0">
              <a:latin typeface="华文楷体" charset="0"/>
              <a:ea typeface="华文楷体" charset="0"/>
              <a:cs typeface="华文楷体" charset="0"/>
            </a:endParaRPr>
          </a:p>
          <a:p>
            <a:pPr lvl="1"/>
            <a:r>
              <a:rPr lang="zh-CN" altLang="en-US" dirty="0">
                <a:latin typeface="华文楷体" charset="0"/>
                <a:ea typeface="华文楷体" charset="0"/>
                <a:cs typeface="华文楷体" charset="0"/>
              </a:rPr>
              <a:t>不存在对象  </a:t>
            </a:r>
            <a:r>
              <a:rPr lang="en-US" altLang="zh-CN" dirty="0">
                <a:latin typeface="华文楷体" charset="0"/>
                <a:ea typeface="华文楷体" charset="0"/>
                <a:cs typeface="华文楷体" charset="0"/>
              </a:rPr>
              <a:t>       </a:t>
            </a:r>
            <a:r>
              <a:rPr lang="zh-CN" altLang="en-US" dirty="0">
                <a:latin typeface="华文楷体" charset="0"/>
                <a:ea typeface="华文楷体" charset="0"/>
                <a:cs typeface="华文楷体" charset="0"/>
              </a:rPr>
              <a:t>和另一个对象</a:t>
            </a:r>
            <a:r>
              <a:rPr lang="en-US" altLang="zh-CN" dirty="0">
                <a:latin typeface="华文楷体" charset="0"/>
                <a:ea typeface="华文楷体" charset="0"/>
                <a:cs typeface="华文楷体" charset="0"/>
              </a:rPr>
              <a:t>                 </a:t>
            </a:r>
            <a:r>
              <a:rPr lang="zh-CN" altLang="en-US" dirty="0">
                <a:latin typeface="华文楷体" charset="0"/>
                <a:ea typeface="华文楷体" charset="0"/>
                <a:cs typeface="华文楷体" charset="0"/>
              </a:rPr>
              <a:t>，使得它们是密度相连的</a:t>
            </a:r>
          </a:p>
        </p:txBody>
      </p:sp>
      <p:graphicFrame>
        <p:nvGraphicFramePr>
          <p:cNvPr id="26628" name="对象 4"/>
          <p:cNvGraphicFramePr>
            <a:graphicFrameLocks noChangeAspect="1"/>
          </p:cNvGraphicFramePr>
          <p:nvPr>
            <p:extLst>
              <p:ext uri="{D42A27DB-BD31-4B8C-83A1-F6EECF244321}">
                <p14:modId xmlns:p14="http://schemas.microsoft.com/office/powerpoint/2010/main" val="198167402"/>
              </p:ext>
            </p:extLst>
          </p:nvPr>
        </p:nvGraphicFramePr>
        <p:xfrm>
          <a:off x="1313465" y="2174034"/>
          <a:ext cx="816318" cy="358140"/>
        </p:xfrm>
        <a:graphic>
          <a:graphicData uri="http://schemas.openxmlformats.org/presentationml/2006/ole">
            <mc:AlternateContent xmlns:mc="http://schemas.openxmlformats.org/markup-compatibility/2006">
              <mc:Choice xmlns:v="urn:schemas-microsoft-com:vml" Requires="v">
                <p:oleObj spid="_x0000_s247205" name="公式" r:id="rId4" imgW="406400" imgH="177800" progId="Equation.3">
                  <p:embed/>
                </p:oleObj>
              </mc:Choice>
              <mc:Fallback>
                <p:oleObj name="公式" r:id="rId4" imgW="406400" imgH="1778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13465" y="2174034"/>
                        <a:ext cx="816318" cy="35814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6629" name="对象 5"/>
          <p:cNvGraphicFramePr>
            <a:graphicFrameLocks noChangeAspect="1"/>
          </p:cNvGraphicFramePr>
          <p:nvPr>
            <p:extLst>
              <p:ext uri="{D42A27DB-BD31-4B8C-83A1-F6EECF244321}">
                <p14:modId xmlns:p14="http://schemas.microsoft.com/office/powerpoint/2010/main" val="1673370038"/>
              </p:ext>
            </p:extLst>
          </p:nvPr>
        </p:nvGraphicFramePr>
        <p:xfrm>
          <a:off x="3611562" y="2819622"/>
          <a:ext cx="1025752" cy="335543"/>
        </p:xfrm>
        <a:graphic>
          <a:graphicData uri="http://schemas.openxmlformats.org/presentationml/2006/ole">
            <mc:AlternateContent xmlns:mc="http://schemas.openxmlformats.org/markup-compatibility/2006">
              <mc:Choice xmlns:v="urn:schemas-microsoft-com:vml" Requires="v">
                <p:oleObj spid="_x0000_s247206" name="公式" r:id="rId6" imgW="622300" imgH="203200" progId="Equation.3">
                  <p:embed/>
                </p:oleObj>
              </mc:Choice>
              <mc:Fallback>
                <p:oleObj name="公式" r:id="rId6" imgW="622300" imgH="2032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611562" y="2819622"/>
                        <a:ext cx="1025752" cy="33554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6630" name="对象 6"/>
          <p:cNvGraphicFramePr>
            <a:graphicFrameLocks noChangeAspect="1"/>
          </p:cNvGraphicFramePr>
          <p:nvPr>
            <p:extLst>
              <p:ext uri="{D42A27DB-BD31-4B8C-83A1-F6EECF244321}">
                <p14:modId xmlns:p14="http://schemas.microsoft.com/office/powerpoint/2010/main" val="3292905080"/>
              </p:ext>
            </p:extLst>
          </p:nvPr>
        </p:nvGraphicFramePr>
        <p:xfrm>
          <a:off x="2673734" y="3387724"/>
          <a:ext cx="647700" cy="261937"/>
        </p:xfrm>
        <a:graphic>
          <a:graphicData uri="http://schemas.openxmlformats.org/presentationml/2006/ole">
            <mc:AlternateContent xmlns:mc="http://schemas.openxmlformats.org/markup-compatibility/2006">
              <mc:Choice xmlns:v="urn:schemas-microsoft-com:vml" Requires="v">
                <p:oleObj spid="_x0000_s247207" name="公式" r:id="rId8" imgW="406400" imgH="165100" progId="Equation.3">
                  <p:embed/>
                </p:oleObj>
              </mc:Choice>
              <mc:Fallback>
                <p:oleObj name="公式" r:id="rId8" imgW="406400" imgH="16510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673734" y="3387724"/>
                        <a:ext cx="647700" cy="2619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6631" name="对象 7"/>
          <p:cNvGraphicFramePr>
            <a:graphicFrameLocks noChangeAspect="1"/>
          </p:cNvGraphicFramePr>
          <p:nvPr>
            <p:extLst>
              <p:ext uri="{D42A27DB-BD31-4B8C-83A1-F6EECF244321}">
                <p14:modId xmlns:p14="http://schemas.microsoft.com/office/powerpoint/2010/main" val="3418334534"/>
              </p:ext>
            </p:extLst>
          </p:nvPr>
        </p:nvGraphicFramePr>
        <p:xfrm>
          <a:off x="5201346" y="3365499"/>
          <a:ext cx="1187450" cy="306388"/>
        </p:xfrm>
        <a:graphic>
          <a:graphicData uri="http://schemas.openxmlformats.org/presentationml/2006/ole">
            <mc:AlternateContent xmlns:mc="http://schemas.openxmlformats.org/markup-compatibility/2006">
              <mc:Choice xmlns:v="urn:schemas-microsoft-com:vml" Requires="v">
                <p:oleObj spid="_x0000_s247208" name="Equation" r:id="rId10" imgW="787400" imgH="203200" progId="Equation.DSMT4">
                  <p:embed/>
                </p:oleObj>
              </mc:Choice>
              <mc:Fallback>
                <p:oleObj name="Equation" r:id="rId10" imgW="787400" imgH="203200" progId="Equation.DSMT4">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201346" y="3365499"/>
                        <a:ext cx="1187450" cy="3063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oleObj>
              </mc:Fallback>
            </mc:AlternateContent>
          </a:graphicData>
        </a:graphic>
      </p:graphicFrame>
      <p:sp>
        <p:nvSpPr>
          <p:cNvPr id="9" name="页脚占位符 1">
            <a:extLst>
              <a:ext uri="{FF2B5EF4-FFF2-40B4-BE49-F238E27FC236}">
                <a16:creationId xmlns:a16="http://schemas.microsoft.com/office/drawing/2014/main" id="{4B83ADF0-032A-4441-9911-CCF2D6C841F4}"/>
              </a:ext>
            </a:extLst>
          </p:cNvPr>
          <p:cNvSpPr txBox="1">
            <a:spLocks/>
          </p:cNvSpPr>
          <p:nvPr/>
        </p:nvSpPr>
        <p:spPr>
          <a:xfrm>
            <a:off x="3962239" y="6286418"/>
            <a:ext cx="4114800" cy="365125"/>
          </a:xfrm>
          <a:prstGeom prst="rect">
            <a:avLst/>
          </a:prstGeom>
        </p:spPr>
        <p:txBody>
          <a:bodyPr vert="horz" lIns="91440" tIns="45720" rIns="91440" bIns="45720" rtlCol="0" anchor="ctr"/>
          <a:lstStyle>
            <a:defPPr>
              <a:defRPr lang="zh-CN"/>
            </a:defPPr>
            <a:lvl1pPr marL="0" algn="ctr" defTabSz="914377" rtl="0" eaLnBrk="1" latinLnBrk="0" hangingPunct="1">
              <a:defRPr sz="1200" kern="1200">
                <a:solidFill>
                  <a:schemeClr val="tx1">
                    <a:tint val="75000"/>
                  </a:schemeClr>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tint val="75000"/>
                  </a:prstClr>
                </a:solidFill>
                <a:effectLst/>
                <a:uLnTx/>
                <a:uFillTx/>
                <a:latin typeface="Calibri" panose="020F0502020204030204"/>
                <a:ea typeface="等线" panose="02010600030101010101" pitchFamily="2" charset="-122"/>
                <a:cs typeface="+mn-cs"/>
              </a:rPr>
              <a:t>人工智能学院           数据挖掘                课程团队</a:t>
            </a: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590846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编号占位符 1"/>
          <p:cNvSpPr>
            <a:spLocks noGrp="1"/>
          </p:cNvSpPr>
          <p:nvPr>
            <p:ph type="sldNum" sz="quarter" idx="12"/>
          </p:nvPr>
        </p:nvSpPr>
        <p:spPr/>
        <p:txBody>
          <a:bodyPr/>
          <a:lstStyle/>
          <a:p>
            <a:fld id="{CD36C2C7-0564-BD4F-BD6F-158A06DB7E8B}" type="slidenum">
              <a:rPr kumimoji="1" lang="zh-CN" altLang="en-US" smtClean="0"/>
              <a:t>27</a:t>
            </a:fld>
            <a:endParaRPr kumimoji="1" lang="zh-CN" altLang="en-US"/>
          </a:p>
        </p:txBody>
      </p:sp>
      <p:sp>
        <p:nvSpPr>
          <p:cNvPr id="3078" name="标题 1"/>
          <p:cNvSpPr>
            <a:spLocks noGrp="1"/>
          </p:cNvSpPr>
          <p:nvPr>
            <p:ph type="title"/>
          </p:nvPr>
        </p:nvSpPr>
        <p:spPr/>
        <p:txBody>
          <a:bodyPr/>
          <a:lstStyle/>
          <a:p>
            <a:pPr>
              <a:defRPr/>
            </a:pPr>
            <a:r>
              <a:rPr lang="en-US" altLang="zh-CN" sz="2800" dirty="0" err="1">
                <a:latin typeface="Times New Roman" charset="0"/>
                <a:ea typeface="华文楷体" charset="0"/>
                <a:cs typeface="华文楷体" charset="0"/>
              </a:rPr>
              <a:t>DBSCAN:</a:t>
            </a:r>
            <a:r>
              <a:rPr sz="2800" dirty="0" err="1">
                <a:latin typeface="Times New Roman" charset="0"/>
                <a:ea typeface="华文楷体" charset="0"/>
                <a:cs typeface="华文楷体" charset="0"/>
              </a:rPr>
              <a:t>基于高密度连通区域的聚类方法</a:t>
            </a:r>
            <a:endParaRPr sz="2800" dirty="0">
              <a:latin typeface="Times New Roman" charset="0"/>
              <a:ea typeface="华文楷体" charset="0"/>
              <a:cs typeface="华文楷体" charset="0"/>
            </a:endParaRPr>
          </a:p>
        </p:txBody>
      </p:sp>
      <p:sp>
        <p:nvSpPr>
          <p:cNvPr id="3079" name="内容占位符 2"/>
          <p:cNvSpPr>
            <a:spLocks noGrp="1"/>
          </p:cNvSpPr>
          <p:nvPr>
            <p:ph sz="quarter" idx="13"/>
          </p:nvPr>
        </p:nvSpPr>
        <p:spPr/>
        <p:txBody>
          <a:bodyPr/>
          <a:lstStyle/>
          <a:p>
            <a:r>
              <a:rPr lang="en-US" altLang="zh-CN" sz="2400" dirty="0">
                <a:solidFill>
                  <a:srgbClr val="FF0000"/>
                </a:solidFill>
                <a:latin typeface="KaiTi" charset="-122"/>
                <a:ea typeface="KaiTi" charset="-122"/>
                <a:cs typeface="KaiTi" charset="-122"/>
              </a:rPr>
              <a:t>DBSCAN</a:t>
            </a:r>
            <a:r>
              <a:rPr lang="zh-CN" altLang="en-US" sz="2400" dirty="0">
                <a:solidFill>
                  <a:srgbClr val="FF0000"/>
                </a:solidFill>
                <a:latin typeface="KaiTi" charset="-122"/>
                <a:ea typeface="KaiTi" charset="-122"/>
                <a:cs typeface="KaiTi" charset="-122"/>
              </a:rPr>
              <a:t>聚类的过程：</a:t>
            </a:r>
            <a:endParaRPr lang="en-US" altLang="zh-CN" sz="2400" dirty="0">
              <a:solidFill>
                <a:srgbClr val="FF0000"/>
              </a:solidFill>
              <a:latin typeface="KaiTi" charset="-122"/>
              <a:ea typeface="KaiTi" charset="-122"/>
              <a:cs typeface="KaiTi" charset="-122"/>
            </a:endParaRPr>
          </a:p>
          <a:p>
            <a:pPr lvl="1"/>
            <a:r>
              <a:rPr lang="zh-CN" altLang="en-US" dirty="0">
                <a:latin typeface="KaiTi" charset="-122"/>
                <a:ea typeface="KaiTi" charset="-122"/>
                <a:cs typeface="KaiTi" charset="-122"/>
              </a:rPr>
              <a:t>通过检查数据库中每点的</a:t>
            </a:r>
            <a:r>
              <a:rPr lang="el-GR" altLang="zh-CN" dirty="0">
                <a:latin typeface="KaiTi" charset="-122"/>
                <a:ea typeface="KaiTi" charset="-122"/>
                <a:cs typeface="KaiTi" charset="-122"/>
              </a:rPr>
              <a:t>ε</a:t>
            </a:r>
            <a:r>
              <a:rPr lang="zh-CN" altLang="en-US" dirty="0">
                <a:latin typeface="KaiTi" charset="-122"/>
                <a:ea typeface="KaiTi" charset="-122"/>
                <a:cs typeface="KaiTi" charset="-122"/>
              </a:rPr>
              <a:t>邻域来搜索簇。</a:t>
            </a:r>
            <a:endParaRPr lang="en-US" altLang="zh-CN" dirty="0">
              <a:latin typeface="KaiTi" charset="-122"/>
              <a:ea typeface="KaiTi" charset="-122"/>
              <a:cs typeface="KaiTi" charset="-122"/>
            </a:endParaRPr>
          </a:p>
          <a:p>
            <a:pPr lvl="1"/>
            <a:r>
              <a:rPr lang="zh-CN" altLang="en-US" dirty="0">
                <a:latin typeface="KaiTi" charset="-122"/>
                <a:ea typeface="KaiTi" charset="-122"/>
                <a:cs typeface="KaiTi" charset="-122"/>
              </a:rPr>
              <a:t>如果点</a:t>
            </a:r>
            <a:r>
              <a:rPr lang="en-US" altLang="zh-CN" dirty="0">
                <a:latin typeface="KaiTi" charset="-122"/>
                <a:ea typeface="KaiTi" charset="-122"/>
                <a:cs typeface="KaiTi" charset="-122"/>
              </a:rPr>
              <a:t>p</a:t>
            </a:r>
            <a:r>
              <a:rPr lang="zh-CN" altLang="en-US" dirty="0">
                <a:latin typeface="KaiTi" charset="-122"/>
                <a:ea typeface="KaiTi" charset="-122"/>
                <a:cs typeface="KaiTi" charset="-122"/>
              </a:rPr>
              <a:t>的</a:t>
            </a:r>
            <a:r>
              <a:rPr lang="el-GR" altLang="zh-CN" dirty="0">
                <a:latin typeface="KaiTi" charset="-122"/>
                <a:ea typeface="KaiTi" charset="-122"/>
                <a:cs typeface="KaiTi" charset="-122"/>
              </a:rPr>
              <a:t>ε</a:t>
            </a:r>
            <a:r>
              <a:rPr lang="zh-CN" altLang="en-US" dirty="0">
                <a:latin typeface="KaiTi" charset="-122"/>
                <a:ea typeface="KaiTi" charset="-122"/>
                <a:cs typeface="KaiTi" charset="-122"/>
              </a:rPr>
              <a:t>邻域包含的点多于</a:t>
            </a:r>
            <a:r>
              <a:rPr lang="en-US" altLang="zh-CN" dirty="0">
                <a:latin typeface="KaiTi" charset="-122"/>
                <a:ea typeface="KaiTi" charset="-122"/>
                <a:cs typeface="KaiTi" charset="-122"/>
              </a:rPr>
              <a:t>         </a:t>
            </a:r>
            <a:r>
              <a:rPr lang="zh-CN" altLang="en-US" dirty="0">
                <a:latin typeface="KaiTi" charset="-122"/>
                <a:ea typeface="KaiTi" charset="-122"/>
                <a:cs typeface="KaiTi" charset="-122"/>
              </a:rPr>
              <a:t>个，则创建一个以</a:t>
            </a:r>
            <a:r>
              <a:rPr lang="en-US" altLang="zh-CN" dirty="0">
                <a:latin typeface="KaiTi" charset="-122"/>
                <a:ea typeface="KaiTi" charset="-122"/>
                <a:cs typeface="KaiTi" charset="-122"/>
              </a:rPr>
              <a:t>p</a:t>
            </a:r>
            <a:r>
              <a:rPr lang="zh-CN" altLang="en-US" dirty="0">
                <a:latin typeface="KaiTi" charset="-122"/>
                <a:ea typeface="KaiTi" charset="-122"/>
                <a:cs typeface="KaiTi" charset="-122"/>
              </a:rPr>
              <a:t>为核心对象的新簇。</a:t>
            </a:r>
            <a:endParaRPr lang="en-US" altLang="zh-CN" dirty="0">
              <a:latin typeface="KaiTi" charset="-122"/>
              <a:ea typeface="KaiTi" charset="-122"/>
              <a:cs typeface="KaiTi" charset="-122"/>
            </a:endParaRPr>
          </a:p>
          <a:p>
            <a:pPr lvl="1"/>
            <a:r>
              <a:rPr lang="zh-CN" altLang="en-US" dirty="0">
                <a:latin typeface="KaiTi" charset="-122"/>
                <a:ea typeface="KaiTi" charset="-122"/>
                <a:cs typeface="KaiTi" charset="-122"/>
              </a:rPr>
              <a:t>迭代地聚集从这些核心对象直接密度可达的对象</a:t>
            </a:r>
            <a:endParaRPr lang="en-US" altLang="zh-CN" dirty="0">
              <a:latin typeface="KaiTi" charset="-122"/>
              <a:ea typeface="KaiTi" charset="-122"/>
              <a:cs typeface="KaiTi" charset="-122"/>
            </a:endParaRPr>
          </a:p>
          <a:p>
            <a:pPr lvl="2"/>
            <a:r>
              <a:rPr lang="zh-CN" altLang="en-US" dirty="0">
                <a:latin typeface="KaiTi" charset="-122"/>
                <a:ea typeface="KaiTi" charset="-122"/>
                <a:cs typeface="KaiTi" charset="-122"/>
              </a:rPr>
              <a:t>可能涉及一些密度可达簇的合并。</a:t>
            </a:r>
            <a:endParaRPr lang="en-US" altLang="zh-CN" dirty="0">
              <a:latin typeface="KaiTi" charset="-122"/>
              <a:ea typeface="KaiTi" charset="-122"/>
              <a:cs typeface="KaiTi" charset="-122"/>
            </a:endParaRPr>
          </a:p>
          <a:p>
            <a:pPr lvl="1"/>
            <a:r>
              <a:rPr lang="zh-CN" altLang="en-US" dirty="0">
                <a:latin typeface="KaiTi" charset="-122"/>
                <a:ea typeface="KaiTi" charset="-122"/>
                <a:cs typeface="KaiTi" charset="-122"/>
              </a:rPr>
              <a:t>当没有新的点可以添加到任何簇时，该过程结束。</a:t>
            </a:r>
            <a:endParaRPr lang="en-US" altLang="zh-CN" dirty="0">
              <a:latin typeface="KaiTi" charset="-122"/>
              <a:ea typeface="KaiTi" charset="-122"/>
              <a:cs typeface="KaiTi" charset="-122"/>
            </a:endParaRPr>
          </a:p>
        </p:txBody>
      </p:sp>
      <p:graphicFrame>
        <p:nvGraphicFramePr>
          <p:cNvPr id="27651" name="Object 2"/>
          <p:cNvGraphicFramePr>
            <a:graphicFrameLocks noChangeAspect="1"/>
          </p:cNvGraphicFramePr>
          <p:nvPr>
            <p:extLst>
              <p:ext uri="{D42A27DB-BD31-4B8C-83A1-F6EECF244321}">
                <p14:modId xmlns:p14="http://schemas.microsoft.com/office/powerpoint/2010/main" val="1693946352"/>
              </p:ext>
            </p:extLst>
          </p:nvPr>
        </p:nvGraphicFramePr>
        <p:xfrm>
          <a:off x="5503891" y="2593246"/>
          <a:ext cx="942975" cy="303212"/>
        </p:xfrm>
        <a:graphic>
          <a:graphicData uri="http://schemas.openxmlformats.org/presentationml/2006/ole">
            <mc:AlternateContent xmlns:mc="http://schemas.openxmlformats.org/markup-compatibility/2006">
              <mc:Choice xmlns:v="urn:schemas-microsoft-com:vml" Requires="v">
                <p:oleObj spid="_x0000_s235882" name="公式" r:id="rId3" imgW="494870" imgH="177646" progId="Equation.3">
                  <p:embed/>
                </p:oleObj>
              </mc:Choice>
              <mc:Fallback>
                <p:oleObj name="公式" r:id="rId3" imgW="494870" imgH="177646"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03891" y="2593246"/>
                        <a:ext cx="942975" cy="30321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sp>
        <p:nvSpPr>
          <p:cNvPr id="6" name="页脚占位符 1">
            <a:extLst>
              <a:ext uri="{FF2B5EF4-FFF2-40B4-BE49-F238E27FC236}">
                <a16:creationId xmlns:a16="http://schemas.microsoft.com/office/drawing/2014/main" id="{4B83ADF0-032A-4441-9911-CCF2D6C841F4}"/>
              </a:ext>
            </a:extLst>
          </p:cNvPr>
          <p:cNvSpPr txBox="1">
            <a:spLocks/>
          </p:cNvSpPr>
          <p:nvPr/>
        </p:nvSpPr>
        <p:spPr>
          <a:xfrm>
            <a:off x="3962239" y="6286418"/>
            <a:ext cx="4114800" cy="365125"/>
          </a:xfrm>
          <a:prstGeom prst="rect">
            <a:avLst/>
          </a:prstGeom>
        </p:spPr>
        <p:txBody>
          <a:bodyPr vert="horz" lIns="91440" tIns="45720" rIns="91440" bIns="45720" rtlCol="0" anchor="ctr"/>
          <a:lstStyle>
            <a:defPPr>
              <a:defRPr lang="zh-CN"/>
            </a:defPPr>
            <a:lvl1pPr marL="0" algn="ctr" defTabSz="914377" rtl="0" eaLnBrk="1" latinLnBrk="0" hangingPunct="1">
              <a:defRPr sz="1200" kern="1200">
                <a:solidFill>
                  <a:schemeClr val="tx1">
                    <a:tint val="75000"/>
                  </a:schemeClr>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tint val="75000"/>
                  </a:prstClr>
                </a:solidFill>
                <a:effectLst/>
                <a:uLnTx/>
                <a:uFillTx/>
                <a:latin typeface="Calibri" panose="020F0502020204030204"/>
                <a:ea typeface="等线" panose="02010600030101010101" pitchFamily="2" charset="-122"/>
                <a:cs typeface="+mn-cs"/>
              </a:rPr>
              <a:t>人工智能学院           数据挖掘                课程团队</a:t>
            </a: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8335207"/>
      </p:ext>
    </p:extLst>
  </p:cSld>
  <p:clrMapOvr>
    <a:masterClrMapping/>
  </p:clrMapOvr>
  <mc:AlternateContent xmlns:mc="http://schemas.openxmlformats.org/markup-compatibility/2006" xmlns:p14="http://schemas.microsoft.com/office/powerpoint/2010/main">
    <mc:Choice Requires="p14">
      <p:transition p14:dur="0" advTm="59211"/>
    </mc:Choice>
    <mc:Fallback xmlns="">
      <p:transition advTm="59211"/>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14766CF5-CC93-3B40-87E8-2E9F5BD962AA}" type="slidenum">
              <a:rPr kumimoji="1" lang="zh-CN" altLang="en-US" smtClean="0"/>
              <a:t>28</a:t>
            </a:fld>
            <a:endParaRPr kumimoji="1" lang="zh-CN" altLang="en-US"/>
          </a:p>
        </p:txBody>
      </p:sp>
      <p:sp>
        <p:nvSpPr>
          <p:cNvPr id="3" name="标题 2"/>
          <p:cNvSpPr>
            <a:spLocks noGrp="1"/>
          </p:cNvSpPr>
          <p:nvPr>
            <p:ph type="title"/>
          </p:nvPr>
        </p:nvSpPr>
        <p:spPr/>
        <p:txBody>
          <a:bodyPr/>
          <a:lstStyle/>
          <a:p>
            <a:r>
              <a:rPr lang="en-US" altLang="zh-CN" dirty="0" err="1"/>
              <a:t>Kmeans</a:t>
            </a:r>
            <a:r>
              <a:rPr lang="zh-CN" altLang="en-US" dirty="0"/>
              <a:t>和</a:t>
            </a:r>
            <a:r>
              <a:rPr lang="en-US" altLang="zh-CN" dirty="0"/>
              <a:t>DBSCAN </a:t>
            </a:r>
            <a:r>
              <a:rPr lang="zh-CN" altLang="en-US" dirty="0"/>
              <a:t>效果对比</a:t>
            </a:r>
          </a:p>
        </p:txBody>
      </p:sp>
      <p:pic>
        <p:nvPicPr>
          <p:cNvPr id="5" name="内容占位符 4"/>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5085358" y="1442353"/>
            <a:ext cx="7106642" cy="4793183"/>
          </a:xfrm>
        </p:spPr>
      </p:pic>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9379" y="1342837"/>
            <a:ext cx="5792008" cy="4892699"/>
          </a:xfrm>
          <a:prstGeom prst="rect">
            <a:avLst/>
          </a:prstGeom>
        </p:spPr>
      </p:pic>
    </p:spTree>
    <p:extLst>
      <p:ext uri="{BB962C8B-B14F-4D97-AF65-F5344CB8AC3E}">
        <p14:creationId xmlns:p14="http://schemas.microsoft.com/office/powerpoint/2010/main" val="34423080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1" name="幻灯片编号占位符 3"/>
          <p:cNvSpPr>
            <a:spLocks noGrp="1"/>
          </p:cNvSpPr>
          <p:nvPr>
            <p:ph type="sldNum" sz="quarter" idx="12"/>
          </p:nvPr>
        </p:nvSpPr>
        <p:spPr bwMode="auto">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9050">
                <a:solidFill>
                  <a:srgbClr val="000000"/>
                </a:solidFill>
                <a:miter lim="800000"/>
                <a:headEnd/>
                <a:tailEnd/>
              </a14:hiddenLine>
            </a:ext>
          </a:extLst>
        </p:spPr>
        <p:txBody>
          <a:bodyPr wrap="square" numCol="1" anchorCtr="0" compatLnSpc="1">
            <a:prstTxWarp prst="textNoShape">
              <a:avLst/>
            </a:prstTxWarp>
          </a:bodyPr>
          <a:lstStyle>
            <a:lvl1pPr>
              <a:defRPr kumimoji="1" sz="2400">
                <a:solidFill>
                  <a:schemeClr val="tx1"/>
                </a:solidFill>
                <a:latin typeface="Arial" charset="0"/>
                <a:ea typeface="宋体" charset="0"/>
                <a:cs typeface="宋体" charset="0"/>
              </a:defRPr>
            </a:lvl1pPr>
            <a:lvl2pPr marL="742950" indent="-285750">
              <a:defRPr kumimoji="1" sz="2400">
                <a:solidFill>
                  <a:schemeClr val="tx1"/>
                </a:solidFill>
                <a:latin typeface="Arial" charset="0"/>
                <a:ea typeface="宋体" charset="0"/>
              </a:defRPr>
            </a:lvl2pPr>
            <a:lvl3pPr marL="1143000" indent="-228600">
              <a:defRPr kumimoji="1" sz="2400">
                <a:solidFill>
                  <a:schemeClr val="tx1"/>
                </a:solidFill>
                <a:latin typeface="Arial" charset="0"/>
                <a:ea typeface="宋体" charset="0"/>
              </a:defRPr>
            </a:lvl3pPr>
            <a:lvl4pPr marL="1600200" indent="-228600">
              <a:defRPr kumimoji="1" sz="2400">
                <a:solidFill>
                  <a:schemeClr val="tx1"/>
                </a:solidFill>
                <a:latin typeface="Arial" charset="0"/>
                <a:ea typeface="宋体" charset="0"/>
              </a:defRPr>
            </a:lvl4pPr>
            <a:lvl5pPr marL="2057400" indent="-228600">
              <a:defRPr kumimoji="1" sz="2400">
                <a:solidFill>
                  <a:schemeClr val="tx1"/>
                </a:solidFill>
                <a:latin typeface="Arial" charset="0"/>
                <a:ea typeface="宋体" charset="0"/>
              </a:defRPr>
            </a:lvl5pPr>
            <a:lvl6pPr marL="2514600" indent="-228600" fontAlgn="base">
              <a:spcBef>
                <a:spcPct val="0"/>
              </a:spcBef>
              <a:spcAft>
                <a:spcPct val="0"/>
              </a:spcAft>
              <a:defRPr kumimoji="1" sz="2400">
                <a:solidFill>
                  <a:schemeClr val="tx1"/>
                </a:solidFill>
                <a:latin typeface="Arial" charset="0"/>
                <a:ea typeface="宋体" charset="0"/>
              </a:defRPr>
            </a:lvl6pPr>
            <a:lvl7pPr marL="2971800" indent="-228600" fontAlgn="base">
              <a:spcBef>
                <a:spcPct val="0"/>
              </a:spcBef>
              <a:spcAft>
                <a:spcPct val="0"/>
              </a:spcAft>
              <a:defRPr kumimoji="1" sz="2400">
                <a:solidFill>
                  <a:schemeClr val="tx1"/>
                </a:solidFill>
                <a:latin typeface="Arial" charset="0"/>
                <a:ea typeface="宋体" charset="0"/>
              </a:defRPr>
            </a:lvl7pPr>
            <a:lvl8pPr marL="3429000" indent="-228600" fontAlgn="base">
              <a:spcBef>
                <a:spcPct val="0"/>
              </a:spcBef>
              <a:spcAft>
                <a:spcPct val="0"/>
              </a:spcAft>
              <a:defRPr kumimoji="1" sz="2400">
                <a:solidFill>
                  <a:schemeClr val="tx1"/>
                </a:solidFill>
                <a:latin typeface="Arial" charset="0"/>
                <a:ea typeface="宋体" charset="0"/>
              </a:defRPr>
            </a:lvl8pPr>
            <a:lvl9pPr marL="3886200" indent="-228600" fontAlgn="base">
              <a:spcBef>
                <a:spcPct val="0"/>
              </a:spcBef>
              <a:spcAft>
                <a:spcPct val="0"/>
              </a:spcAft>
              <a:defRPr kumimoji="1" sz="2400">
                <a:solidFill>
                  <a:schemeClr val="tx1"/>
                </a:solidFill>
                <a:latin typeface="Arial" charset="0"/>
                <a:ea typeface="宋体" charset="0"/>
              </a:defRPr>
            </a:lvl9pPr>
          </a:lstStyle>
          <a:p>
            <a:fld id="{9480548B-4D0F-C14B-B6BB-816AD67D98EC}" type="slidenum">
              <a:rPr kumimoji="0" lang="zh-CN" altLang="en-US" sz="1100">
                <a:solidFill>
                  <a:srgbClr val="60B5CC"/>
                </a:solidFill>
                <a:latin typeface="华文楷体" charset="0"/>
                <a:ea typeface="华文楷体" charset="0"/>
                <a:cs typeface="华文楷体" charset="0"/>
              </a:rPr>
              <a:pPr/>
              <a:t>29</a:t>
            </a:fld>
            <a:endParaRPr kumimoji="0" lang="zh-CN" altLang="en-US" sz="1100">
              <a:solidFill>
                <a:srgbClr val="60B5CC"/>
              </a:solidFill>
              <a:latin typeface="华文楷体" charset="0"/>
              <a:ea typeface="华文楷体" charset="0"/>
              <a:cs typeface="华文楷体" charset="0"/>
            </a:endParaRPr>
          </a:p>
        </p:txBody>
      </p:sp>
      <p:sp>
        <p:nvSpPr>
          <p:cNvPr id="3" name="标题 2"/>
          <p:cNvSpPr>
            <a:spLocks noGrp="1"/>
          </p:cNvSpPr>
          <p:nvPr>
            <p:ph type="title"/>
          </p:nvPr>
        </p:nvSpPr>
        <p:spPr/>
        <p:txBody>
          <a:bodyPr>
            <a:normAutofit/>
          </a:bodyPr>
          <a:lstStyle/>
          <a:p>
            <a:pPr>
              <a:defRPr/>
            </a:pPr>
            <a:r>
              <a:rPr lang="en-US" altLang="zh-CN" sz="3200" dirty="0">
                <a:latin typeface="Times New Roman" charset="0"/>
                <a:ea typeface="华文楷体" charset="0"/>
                <a:cs typeface="华文楷体" charset="0"/>
              </a:rPr>
              <a:t>DBSCAN</a:t>
            </a:r>
            <a:r>
              <a:rPr lang="zh-CN" altLang="en-US" sz="3200" dirty="0">
                <a:latin typeface="Times New Roman" charset="0"/>
                <a:ea typeface="华文楷体" charset="0"/>
                <a:cs typeface="华文楷体" charset="0"/>
              </a:rPr>
              <a:t>的问题</a:t>
            </a:r>
            <a:endParaRPr lang="en-US" altLang="zh-CN" sz="3200" dirty="0">
              <a:latin typeface="Times New Roman" charset="0"/>
              <a:ea typeface="华文楷体" charset="0"/>
              <a:cs typeface="华文楷体" charset="0"/>
            </a:endParaRPr>
          </a:p>
        </p:txBody>
      </p:sp>
      <p:sp>
        <p:nvSpPr>
          <p:cNvPr id="2" name="内容占位符 1"/>
          <p:cNvSpPr>
            <a:spLocks noGrp="1"/>
          </p:cNvSpPr>
          <p:nvPr>
            <p:ph sz="quarter" idx="13"/>
          </p:nvPr>
        </p:nvSpPr>
        <p:spPr/>
        <p:txBody>
          <a:bodyPr/>
          <a:lstStyle/>
          <a:p>
            <a:r>
              <a:rPr lang="zh-CN" altLang="en-US" b="1" dirty="0">
                <a:solidFill>
                  <a:srgbClr val="FF0000"/>
                </a:solidFill>
                <a:latin typeface="华文楷体" charset="0"/>
                <a:ea typeface="华文楷体" charset="0"/>
                <a:cs typeface="华文楷体" charset="0"/>
              </a:rPr>
              <a:t>邻域最大半径 </a:t>
            </a:r>
            <a:r>
              <a:rPr lang="el-GR" altLang="zh-CN" b="1" dirty="0">
                <a:solidFill>
                  <a:srgbClr val="FF0000"/>
                </a:solidFill>
                <a:latin typeface="华文楷体" panose="02010600040101010101" pitchFamily="2" charset="-122"/>
                <a:ea typeface="华文楷体" panose="02010600040101010101" pitchFamily="2" charset="-122"/>
                <a:cs typeface="华文楷体" charset="0"/>
              </a:rPr>
              <a:t>ε</a:t>
            </a:r>
            <a:r>
              <a:rPr lang="zh-CN" altLang="en-US" b="1" dirty="0">
                <a:solidFill>
                  <a:srgbClr val="FF0000"/>
                </a:solidFill>
                <a:latin typeface="华文楷体" charset="0"/>
                <a:ea typeface="华文楷体" charset="0"/>
                <a:cs typeface="华文楷体" charset="0"/>
              </a:rPr>
              <a:t> 和</a:t>
            </a:r>
            <a:r>
              <a:rPr lang="en-US" altLang="zh-CN" b="1" dirty="0" err="1">
                <a:solidFill>
                  <a:srgbClr val="FF0000"/>
                </a:solidFill>
                <a:latin typeface="华文楷体" charset="0"/>
                <a:ea typeface="华文楷体" charset="0"/>
                <a:cs typeface="华文楷体" charset="0"/>
              </a:rPr>
              <a:t>MinPts</a:t>
            </a:r>
            <a:r>
              <a:rPr lang="zh-CN" altLang="en-US" b="1" dirty="0">
                <a:solidFill>
                  <a:srgbClr val="FF0000"/>
                </a:solidFill>
                <a:latin typeface="华文楷体" charset="0"/>
                <a:ea typeface="华文楷体" charset="0"/>
                <a:cs typeface="华文楷体" charset="0"/>
              </a:rPr>
              <a:t>参数设置：</a:t>
            </a:r>
            <a:r>
              <a:rPr lang="zh-CN" altLang="en-US" dirty="0">
                <a:latin typeface="华文楷体" charset="0"/>
                <a:ea typeface="华文楷体" charset="0"/>
                <a:cs typeface="华文楷体" charset="0"/>
              </a:rPr>
              <a:t>主要依靠经验，现实问题中参数难以确定，尤其是高维数据集；</a:t>
            </a:r>
            <a:endParaRPr lang="en-US" altLang="zh-CN" dirty="0">
              <a:latin typeface="华文楷体" charset="0"/>
              <a:ea typeface="华文楷体" charset="0"/>
              <a:cs typeface="华文楷体" charset="0"/>
            </a:endParaRPr>
          </a:p>
          <a:p>
            <a:r>
              <a:rPr lang="zh-CN" altLang="en-US" dirty="0">
                <a:latin typeface="华文楷体" charset="0"/>
                <a:ea typeface="华文楷体" charset="0"/>
                <a:cs typeface="华文楷体" charset="0"/>
              </a:rPr>
              <a:t>聚类结果</a:t>
            </a:r>
            <a:r>
              <a:rPr lang="zh-CN" altLang="en-US" b="1" dirty="0">
                <a:solidFill>
                  <a:srgbClr val="FF0000"/>
                </a:solidFill>
                <a:latin typeface="华文楷体" charset="0"/>
                <a:ea typeface="华文楷体" charset="0"/>
                <a:cs typeface="华文楷体" charset="0"/>
              </a:rPr>
              <a:t>对参数值非常敏感</a:t>
            </a:r>
            <a:r>
              <a:rPr lang="zh-CN" altLang="en-US" dirty="0">
                <a:latin typeface="华文楷体" charset="0"/>
                <a:ea typeface="华文楷体" charset="0"/>
                <a:cs typeface="华文楷体" charset="0"/>
              </a:rPr>
              <a:t>；</a:t>
            </a:r>
            <a:endParaRPr lang="en-US" altLang="zh-CN" dirty="0">
              <a:latin typeface="华文楷体" charset="0"/>
              <a:ea typeface="华文楷体" charset="0"/>
              <a:cs typeface="华文楷体" charset="0"/>
            </a:endParaRPr>
          </a:p>
          <a:p>
            <a:r>
              <a:rPr lang="zh-CN" altLang="en-US" dirty="0">
                <a:latin typeface="华文楷体" charset="0"/>
                <a:ea typeface="华文楷体" charset="0"/>
                <a:cs typeface="华文楷体" charset="0"/>
              </a:rPr>
              <a:t>高维数据常常具有非常倾斜的分布，全局密度参数不能很好地刻画其内在的聚类结构。</a:t>
            </a:r>
            <a:endParaRPr lang="en-US" altLang="zh-CN" dirty="0">
              <a:latin typeface="华文楷体" charset="0"/>
              <a:ea typeface="华文楷体" charset="0"/>
              <a:cs typeface="华文楷体" charset="0"/>
            </a:endParaRPr>
          </a:p>
          <a:p>
            <a:pPr lvl="1"/>
            <a:endParaRPr lang="zh-CN" altLang="en-US" dirty="0">
              <a:latin typeface="华文楷体" charset="0"/>
              <a:ea typeface="华文楷体" charset="0"/>
              <a:cs typeface="华文楷体" charset="0"/>
            </a:endParaRPr>
          </a:p>
        </p:txBody>
      </p:sp>
      <p:sp>
        <p:nvSpPr>
          <p:cNvPr id="5" name="页脚占位符 1">
            <a:extLst>
              <a:ext uri="{FF2B5EF4-FFF2-40B4-BE49-F238E27FC236}">
                <a16:creationId xmlns:a16="http://schemas.microsoft.com/office/drawing/2014/main" id="{4B83ADF0-032A-4441-9911-CCF2D6C841F4}"/>
              </a:ext>
            </a:extLst>
          </p:cNvPr>
          <p:cNvSpPr txBox="1">
            <a:spLocks/>
          </p:cNvSpPr>
          <p:nvPr/>
        </p:nvSpPr>
        <p:spPr>
          <a:xfrm>
            <a:off x="3962239" y="6286418"/>
            <a:ext cx="4114800" cy="365125"/>
          </a:xfrm>
          <a:prstGeom prst="rect">
            <a:avLst/>
          </a:prstGeom>
        </p:spPr>
        <p:txBody>
          <a:bodyPr vert="horz" lIns="91440" tIns="45720" rIns="91440" bIns="45720" rtlCol="0" anchor="ctr"/>
          <a:lstStyle>
            <a:defPPr>
              <a:defRPr lang="zh-CN"/>
            </a:defPPr>
            <a:lvl1pPr marL="0" algn="ctr" defTabSz="914377" rtl="0" eaLnBrk="1" latinLnBrk="0" hangingPunct="1">
              <a:defRPr sz="1200" kern="1200">
                <a:solidFill>
                  <a:schemeClr val="tx1">
                    <a:tint val="75000"/>
                  </a:schemeClr>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tint val="75000"/>
                  </a:prstClr>
                </a:solidFill>
                <a:effectLst/>
                <a:uLnTx/>
                <a:uFillTx/>
                <a:latin typeface="Calibri" panose="020F0502020204030204"/>
                <a:ea typeface="等线" panose="02010600030101010101" pitchFamily="2" charset="-122"/>
                <a:cs typeface="+mn-cs"/>
              </a:rPr>
              <a:t>人工智能学院           数据挖掘                课程团队</a:t>
            </a: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65468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6" name="灯片编号占位符 3"/>
          <p:cNvSpPr>
            <a:spLocks noGrp="1"/>
          </p:cNvSpPr>
          <p:nvPr>
            <p:ph type="sldNum" sz="quarter" idx="12"/>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fld id="{BAFB22CD-5294-754B-A00B-B1DFAE20996C}" type="slidenum">
              <a:rPr lang="zh-CN" altLang="en-US">
                <a:ea typeface="楷体_GB2312" charset="0"/>
                <a:cs typeface="楷体_GB2312" charset="0"/>
              </a:rPr>
              <a:pPr eaLnBrk="1" hangingPunct="1"/>
              <a:t>3</a:t>
            </a:fld>
            <a:endParaRPr lang="zh-CN" altLang="en-US">
              <a:ea typeface="楷体_GB2312" charset="0"/>
              <a:cs typeface="楷体_GB2312" charset="0"/>
            </a:endParaRPr>
          </a:p>
        </p:txBody>
      </p:sp>
      <p:sp>
        <p:nvSpPr>
          <p:cNvPr id="64514" name="标题 1"/>
          <p:cNvSpPr>
            <a:spLocks noGrp="1"/>
          </p:cNvSpPr>
          <p:nvPr>
            <p:ph type="title"/>
          </p:nvPr>
        </p:nvSpPr>
        <p:spPr/>
        <p:txBody>
          <a:bodyPr/>
          <a:lstStyle/>
          <a:p>
            <a:pPr eaLnBrk="1" hangingPunct="1"/>
            <a:r>
              <a:rPr dirty="0" err="1">
                <a:latin typeface="Times New Roman" charset="0"/>
                <a:ea typeface="华文楷体" charset="0"/>
                <a:cs typeface="华文楷体" charset="0"/>
              </a:rPr>
              <a:t>层次方法</a:t>
            </a:r>
            <a:endParaRPr dirty="0">
              <a:latin typeface="Times New Roman" charset="0"/>
              <a:ea typeface="华文楷体" charset="0"/>
              <a:cs typeface="华文楷体" charset="0"/>
            </a:endParaRPr>
          </a:p>
        </p:txBody>
      </p:sp>
      <p:sp>
        <p:nvSpPr>
          <p:cNvPr id="64515" name="内容占位符 2"/>
          <p:cNvSpPr>
            <a:spLocks noGrp="1"/>
          </p:cNvSpPr>
          <p:nvPr>
            <p:ph sz="quarter" idx="13"/>
          </p:nvPr>
        </p:nvSpPr>
        <p:spPr>
          <a:xfrm>
            <a:off x="322291" y="1238865"/>
            <a:ext cx="11394696" cy="5235678"/>
          </a:xfrm>
        </p:spPr>
        <p:txBody>
          <a:bodyPr>
            <a:noAutofit/>
          </a:bodyPr>
          <a:lstStyle/>
          <a:p>
            <a:pPr eaLnBrk="1" hangingPunct="1">
              <a:lnSpc>
                <a:spcPct val="130000"/>
              </a:lnSpc>
            </a:pPr>
            <a:r>
              <a:rPr sz="2400" dirty="0" err="1">
                <a:latin typeface="KaiTi" charset="-122"/>
                <a:ea typeface="KaiTi" charset="-122"/>
                <a:cs typeface="KaiTi" charset="-122"/>
              </a:rPr>
              <a:t>层次方法：将数据对象组成一棵聚类树</a:t>
            </a:r>
            <a:r>
              <a:rPr sz="2400" dirty="0">
                <a:latin typeface="KaiTi" charset="-122"/>
                <a:ea typeface="KaiTi" charset="-122"/>
                <a:cs typeface="KaiTi" charset="-122"/>
              </a:rPr>
              <a:t>。</a:t>
            </a:r>
            <a:r>
              <a:rPr lang="zh-CN" altLang="en-US" sz="2400" dirty="0">
                <a:latin typeface="KaiTi" charset="-122"/>
                <a:ea typeface="KaiTi" charset="-122"/>
                <a:cs typeface="KaiTi" charset="-122"/>
              </a:rPr>
              <a:t>按照</a:t>
            </a:r>
            <a:r>
              <a:rPr sz="2400" dirty="0" err="1">
                <a:latin typeface="KaiTi" charset="-122"/>
                <a:ea typeface="KaiTi" charset="-122"/>
                <a:cs typeface="KaiTi" charset="-122"/>
              </a:rPr>
              <a:t>分解方式，进一步分为</a:t>
            </a:r>
            <a:r>
              <a:rPr sz="2400" dirty="0">
                <a:latin typeface="KaiTi" charset="-122"/>
                <a:ea typeface="KaiTi" charset="-122"/>
                <a:cs typeface="KaiTi" charset="-122"/>
              </a:rPr>
              <a:t>：</a:t>
            </a:r>
            <a:endParaRPr lang="en-US" altLang="zh-CN" sz="2400" dirty="0">
              <a:latin typeface="KaiTi" charset="-122"/>
              <a:ea typeface="KaiTi" charset="-122"/>
              <a:cs typeface="KaiTi" charset="-122"/>
            </a:endParaRPr>
          </a:p>
          <a:p>
            <a:pPr lvl="1"/>
            <a:r>
              <a:rPr b="1" dirty="0" err="1">
                <a:solidFill>
                  <a:srgbClr val="0000FF"/>
                </a:solidFill>
                <a:latin typeface="KaiTi" charset="-122"/>
                <a:ea typeface="KaiTi" charset="-122"/>
                <a:cs typeface="KaiTi" charset="-122"/>
              </a:rPr>
              <a:t>凝聚层次聚类</a:t>
            </a:r>
            <a:r>
              <a:rPr dirty="0" err="1">
                <a:latin typeface="KaiTi" charset="-122"/>
                <a:ea typeface="KaiTi" charset="-122"/>
                <a:cs typeface="KaiTi" charset="-122"/>
              </a:rPr>
              <a:t>：自底向上策略，首先将每个对象作为簇，然后合并这些原子簇为越来越大的簇，直到所有对象都在一个簇中，或者</a:t>
            </a:r>
            <a:r>
              <a:rPr lang="zh-CN" altLang="en-US" dirty="0">
                <a:latin typeface="KaiTi" charset="-122"/>
                <a:ea typeface="KaiTi" charset="-122"/>
                <a:cs typeface="KaiTi" charset="-122"/>
              </a:rPr>
              <a:t>满足</a:t>
            </a:r>
            <a:r>
              <a:rPr dirty="0" err="1">
                <a:latin typeface="KaiTi" charset="-122"/>
                <a:ea typeface="KaiTi" charset="-122"/>
                <a:cs typeface="KaiTi" charset="-122"/>
              </a:rPr>
              <a:t>某个终止条件</a:t>
            </a:r>
            <a:r>
              <a:rPr dirty="0">
                <a:latin typeface="KaiTi" charset="-122"/>
                <a:ea typeface="KaiTi" charset="-122"/>
                <a:cs typeface="KaiTi" charset="-122"/>
              </a:rPr>
              <a:t>。</a:t>
            </a:r>
            <a:r>
              <a:rPr lang="zh-CN" altLang="en-US" dirty="0">
                <a:latin typeface="KaiTi" charset="-122"/>
                <a:ea typeface="KaiTi" charset="-122"/>
                <a:cs typeface="KaiTi" charset="-122"/>
              </a:rPr>
              <a:t>（</a:t>
            </a:r>
            <a:r>
              <a:rPr dirty="0" err="1">
                <a:latin typeface="KaiTi" charset="-122"/>
                <a:ea typeface="KaiTi" charset="-122"/>
                <a:cs typeface="KaiTi" charset="-122"/>
              </a:rPr>
              <a:t>大多数层次聚类方法属于这一类，只是在簇间相似度定义上有所不同</a:t>
            </a:r>
            <a:r>
              <a:rPr dirty="0">
                <a:latin typeface="KaiTi" charset="-122"/>
                <a:ea typeface="KaiTi" charset="-122"/>
                <a:cs typeface="KaiTi" charset="-122"/>
              </a:rPr>
              <a:t>。</a:t>
            </a:r>
            <a:r>
              <a:rPr lang="zh-CN" altLang="en-US" dirty="0">
                <a:latin typeface="KaiTi" charset="-122"/>
                <a:ea typeface="KaiTi" charset="-122"/>
                <a:cs typeface="KaiTi" charset="-122"/>
              </a:rPr>
              <a:t>）</a:t>
            </a:r>
            <a:endParaRPr lang="en-US" altLang="zh-CN" dirty="0">
              <a:latin typeface="KaiTi" charset="-122"/>
              <a:ea typeface="KaiTi" charset="-122"/>
              <a:cs typeface="KaiTi" charset="-122"/>
            </a:endParaRPr>
          </a:p>
          <a:p>
            <a:pPr lvl="1" eaLnBrk="1" hangingPunct="1">
              <a:lnSpc>
                <a:spcPct val="130000"/>
              </a:lnSpc>
            </a:pPr>
            <a:r>
              <a:rPr b="1" dirty="0">
                <a:solidFill>
                  <a:srgbClr val="0000FF"/>
                </a:solidFill>
                <a:latin typeface="KaiTi" charset="-122"/>
                <a:ea typeface="KaiTi" charset="-122"/>
                <a:cs typeface="KaiTi" charset="-122"/>
              </a:rPr>
              <a:t>分裂层次聚类</a:t>
            </a:r>
            <a:r>
              <a:rPr dirty="0">
                <a:latin typeface="KaiTi" charset="-122"/>
                <a:ea typeface="KaiTi" charset="-122"/>
                <a:cs typeface="KaiTi" charset="-122"/>
              </a:rPr>
              <a:t>：自顶向下策略，首先将所有对象置于一个簇中，然后逐步细分为越来越小的簇，直到每个对象自成一簇，或者达到了某个终止条件</a:t>
            </a:r>
            <a:r>
              <a:rPr lang="zh-CN" altLang="en-US" dirty="0">
                <a:latin typeface="KaiTi" charset="-122"/>
                <a:ea typeface="KaiTi" charset="-122"/>
                <a:cs typeface="KaiTi" charset="-122"/>
              </a:rPr>
              <a:t>。</a:t>
            </a:r>
            <a:r>
              <a:rPr dirty="0" err="1">
                <a:latin typeface="KaiTi" charset="-122"/>
                <a:ea typeface="KaiTi" charset="-122"/>
                <a:cs typeface="KaiTi" charset="-122"/>
              </a:rPr>
              <a:t>例如达到了某个希望的簇数目，或者每个簇的直径都在某个阈值之内</a:t>
            </a:r>
            <a:r>
              <a:rPr dirty="0">
                <a:latin typeface="KaiTi" charset="-122"/>
                <a:ea typeface="KaiTi" charset="-122"/>
                <a:cs typeface="KaiTi" charset="-122"/>
              </a:rPr>
              <a:t>。</a:t>
            </a:r>
            <a:endParaRPr lang="en-US" dirty="0">
              <a:latin typeface="KaiTi" charset="-122"/>
              <a:ea typeface="KaiTi" charset="-122"/>
              <a:cs typeface="KaiTi" charset="-122"/>
            </a:endParaRPr>
          </a:p>
          <a:p>
            <a:pPr>
              <a:defRPr/>
            </a:pPr>
            <a:r>
              <a:rPr lang="en-US" altLang="zh-CN" sz="2400" dirty="0">
                <a:latin typeface="KaiTi" charset="-122"/>
                <a:ea typeface="KaiTi" charset="-122"/>
                <a:cs typeface="KaiTi" charset="-122"/>
              </a:rPr>
              <a:t>Kaufmann</a:t>
            </a:r>
            <a:r>
              <a:rPr lang="zh-CN" altLang="en-US" sz="2400" dirty="0">
                <a:latin typeface="KaiTi" charset="-122"/>
                <a:ea typeface="KaiTi" charset="-122"/>
                <a:cs typeface="KaiTi" charset="-122"/>
              </a:rPr>
              <a:t>和</a:t>
            </a:r>
            <a:r>
              <a:rPr lang="en-US" altLang="zh-CN" sz="2400" dirty="0" err="1">
                <a:latin typeface="KaiTi" charset="-122"/>
                <a:ea typeface="KaiTi" charset="-122"/>
                <a:cs typeface="KaiTi" charset="-122"/>
              </a:rPr>
              <a:t>Rousseeuw</a:t>
            </a:r>
            <a:r>
              <a:rPr lang="en-US" altLang="zh-CN" sz="2400" dirty="0">
                <a:latin typeface="KaiTi" charset="-122"/>
                <a:ea typeface="KaiTi" charset="-122"/>
                <a:cs typeface="KaiTi" charset="-122"/>
              </a:rPr>
              <a:t> </a:t>
            </a:r>
            <a:r>
              <a:rPr lang="zh-CN" altLang="en-US" sz="2400" dirty="0">
                <a:latin typeface="KaiTi" charset="-122"/>
                <a:ea typeface="KaiTi" charset="-122"/>
                <a:cs typeface="KaiTi" charset="-122"/>
              </a:rPr>
              <a:t>于</a:t>
            </a:r>
            <a:r>
              <a:rPr lang="en-US" altLang="zh-CN" sz="2400" dirty="0">
                <a:latin typeface="KaiTi" charset="-122"/>
                <a:ea typeface="KaiTi" charset="-122"/>
                <a:cs typeface="KaiTi" charset="-122"/>
              </a:rPr>
              <a:t>1990</a:t>
            </a:r>
            <a:r>
              <a:rPr lang="zh-CN" altLang="en-US" sz="2400" dirty="0">
                <a:latin typeface="KaiTi" charset="-122"/>
                <a:ea typeface="KaiTi" charset="-122"/>
                <a:cs typeface="KaiTi" charset="-122"/>
              </a:rPr>
              <a:t>年提出的两种算法：</a:t>
            </a:r>
          </a:p>
          <a:p>
            <a:pPr lvl="1">
              <a:lnSpc>
                <a:spcPct val="100000"/>
              </a:lnSpc>
              <a:defRPr/>
            </a:pPr>
            <a:r>
              <a:rPr lang="zh-CN" altLang="en-US" dirty="0">
                <a:latin typeface="KaiTi" charset="-122"/>
                <a:ea typeface="KaiTi" charset="-122"/>
                <a:cs typeface="KaiTi" charset="-122"/>
              </a:rPr>
              <a:t>凝聚层次聚类算法：</a:t>
            </a:r>
            <a:r>
              <a:rPr lang="en-US" altLang="zh-CN" dirty="0">
                <a:latin typeface="KaiTi" charset="-122"/>
                <a:ea typeface="KaiTi" charset="-122"/>
                <a:cs typeface="KaiTi" charset="-122"/>
              </a:rPr>
              <a:t>AGENES</a:t>
            </a:r>
            <a:r>
              <a:rPr lang="zh-CN" altLang="en-US" dirty="0">
                <a:latin typeface="KaiTi" charset="-122"/>
                <a:ea typeface="KaiTi" charset="-122"/>
                <a:cs typeface="KaiTi" charset="-122"/>
              </a:rPr>
              <a:t>算法</a:t>
            </a:r>
          </a:p>
          <a:p>
            <a:pPr lvl="1">
              <a:lnSpc>
                <a:spcPct val="100000"/>
              </a:lnSpc>
              <a:defRPr/>
            </a:pPr>
            <a:r>
              <a:rPr lang="zh-CN" altLang="en-US" dirty="0">
                <a:latin typeface="KaiTi" charset="-122"/>
                <a:ea typeface="KaiTi" charset="-122"/>
                <a:cs typeface="KaiTi" charset="-122"/>
              </a:rPr>
              <a:t>分类层次聚类算法</a:t>
            </a:r>
            <a:r>
              <a:rPr lang="en-US" altLang="zh-CN" dirty="0">
                <a:latin typeface="KaiTi" charset="-122"/>
                <a:ea typeface="KaiTi" charset="-122"/>
                <a:cs typeface="KaiTi" charset="-122"/>
              </a:rPr>
              <a:t>: DIANA</a:t>
            </a:r>
            <a:r>
              <a:rPr lang="zh-CN" altLang="en-US" dirty="0">
                <a:latin typeface="KaiTi" charset="-122"/>
                <a:ea typeface="KaiTi" charset="-122"/>
                <a:cs typeface="KaiTi" charset="-122"/>
              </a:rPr>
              <a:t>算法</a:t>
            </a:r>
          </a:p>
          <a:p>
            <a:pPr lvl="1" eaLnBrk="1" hangingPunct="1">
              <a:lnSpc>
                <a:spcPct val="130000"/>
              </a:lnSpc>
            </a:pPr>
            <a:endParaRPr dirty="0">
              <a:latin typeface="KaiTi" charset="-122"/>
              <a:ea typeface="KaiTi" charset="-122"/>
              <a:cs typeface="KaiTi" charset="-122"/>
            </a:endParaRPr>
          </a:p>
        </p:txBody>
      </p:sp>
      <p:sp>
        <p:nvSpPr>
          <p:cNvPr id="5" name="页脚占位符 1">
            <a:extLst>
              <a:ext uri="{FF2B5EF4-FFF2-40B4-BE49-F238E27FC236}">
                <a16:creationId xmlns:a16="http://schemas.microsoft.com/office/drawing/2014/main" id="{4B83ADF0-032A-4441-9911-CCF2D6C841F4}"/>
              </a:ext>
            </a:extLst>
          </p:cNvPr>
          <p:cNvSpPr txBox="1">
            <a:spLocks/>
          </p:cNvSpPr>
          <p:nvPr/>
        </p:nvSpPr>
        <p:spPr>
          <a:xfrm>
            <a:off x="3962239" y="6286418"/>
            <a:ext cx="4114800" cy="365125"/>
          </a:xfrm>
          <a:prstGeom prst="rect">
            <a:avLst/>
          </a:prstGeom>
        </p:spPr>
        <p:txBody>
          <a:bodyPr vert="horz" lIns="91440" tIns="45720" rIns="91440" bIns="45720" rtlCol="0" anchor="ctr"/>
          <a:lstStyle>
            <a:defPPr>
              <a:defRPr lang="zh-CN"/>
            </a:defPPr>
            <a:lvl1pPr marL="0" algn="ctr" defTabSz="914377" rtl="0" eaLnBrk="1" latinLnBrk="0" hangingPunct="1">
              <a:defRPr sz="1200" kern="1200">
                <a:solidFill>
                  <a:schemeClr val="tx1">
                    <a:tint val="75000"/>
                  </a:schemeClr>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tint val="75000"/>
                  </a:prstClr>
                </a:solidFill>
                <a:effectLst/>
                <a:uLnTx/>
                <a:uFillTx/>
                <a:latin typeface="Calibri" panose="020F0502020204030204"/>
                <a:ea typeface="等线" panose="02010600030101010101" pitchFamily="2" charset="-122"/>
                <a:cs typeface="+mn-cs"/>
              </a:rPr>
              <a:t>人工智能学院           数据挖掘                课程团队</a:t>
            </a: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63463617"/>
      </p:ext>
    </p:extLst>
  </p:cSld>
  <p:clrMapOvr>
    <a:masterClrMapping/>
  </p:clrMapOvr>
  <mc:AlternateContent xmlns:mc="http://schemas.openxmlformats.org/markup-compatibility/2006" xmlns:p14="http://schemas.microsoft.com/office/powerpoint/2010/main">
    <mc:Choice Requires="p14">
      <p:transition p14:dur="0" advTm="70991"/>
    </mc:Choice>
    <mc:Fallback xmlns="">
      <p:transition advTm="70991"/>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编号占位符 3"/>
          <p:cNvSpPr>
            <a:spLocks noGrp="1"/>
          </p:cNvSpPr>
          <p:nvPr>
            <p:ph type="sldNum" sz="quarter" idx="12"/>
          </p:nvPr>
        </p:nvSpPr>
        <p:spPr/>
        <p:txBody>
          <a:bodyPr/>
          <a:lstStyle/>
          <a:p>
            <a:fld id="{8BC51EEF-E3BA-5F4B-9D46-E8F4BC6656A8}" type="slidenum">
              <a:rPr lang="zh-CN" altLang="en-US" smtClean="0"/>
              <a:pPr/>
              <a:t>30</a:t>
            </a:fld>
            <a:endParaRPr lang="zh-CN" altLang="en-US"/>
          </a:p>
        </p:txBody>
      </p:sp>
      <p:sp>
        <p:nvSpPr>
          <p:cNvPr id="3" name="标题 2"/>
          <p:cNvSpPr>
            <a:spLocks noGrp="1"/>
          </p:cNvSpPr>
          <p:nvPr>
            <p:ph type="title"/>
          </p:nvPr>
        </p:nvSpPr>
        <p:spPr/>
        <p:txBody>
          <a:bodyPr>
            <a:normAutofit/>
          </a:bodyPr>
          <a:lstStyle/>
          <a:p>
            <a:r>
              <a:rPr lang="en-US" altLang="zh-CN" sz="3600" dirty="0" err="1">
                <a:latin typeface="Times New Roman" charset="0"/>
                <a:ea typeface="华文楷体" charset="0"/>
                <a:cs typeface="华文楷体" charset="0"/>
              </a:rPr>
              <a:t>DBScan</a:t>
            </a:r>
            <a:r>
              <a:rPr lang="zh-CN" altLang="en-US" sz="3600" dirty="0">
                <a:latin typeface="Times New Roman" charset="0"/>
                <a:ea typeface="华文楷体" charset="0"/>
                <a:cs typeface="华文楷体" charset="0"/>
              </a:rPr>
              <a:t>对参数敏感</a:t>
            </a:r>
          </a:p>
        </p:txBody>
      </p:sp>
      <p:pic>
        <p:nvPicPr>
          <p:cNvPr id="5" name="内容占位符 4" descr="屏幕快照 2014-05-14 下午9.15.38.png"/>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930095" y="1057835"/>
            <a:ext cx="9985189" cy="5800166"/>
          </a:xfrm>
        </p:spPr>
      </p:pic>
      <p:sp>
        <p:nvSpPr>
          <p:cNvPr id="6" name="页脚占位符 1">
            <a:extLst>
              <a:ext uri="{FF2B5EF4-FFF2-40B4-BE49-F238E27FC236}">
                <a16:creationId xmlns:a16="http://schemas.microsoft.com/office/drawing/2014/main" id="{4B83ADF0-032A-4441-9911-CCF2D6C841F4}"/>
              </a:ext>
            </a:extLst>
          </p:cNvPr>
          <p:cNvSpPr txBox="1">
            <a:spLocks/>
          </p:cNvSpPr>
          <p:nvPr/>
        </p:nvSpPr>
        <p:spPr>
          <a:xfrm>
            <a:off x="3962239" y="6286418"/>
            <a:ext cx="4114800" cy="365125"/>
          </a:xfrm>
          <a:prstGeom prst="rect">
            <a:avLst/>
          </a:prstGeom>
        </p:spPr>
        <p:txBody>
          <a:bodyPr vert="horz" lIns="91440" tIns="45720" rIns="91440" bIns="45720" rtlCol="0" anchor="ctr"/>
          <a:lstStyle>
            <a:defPPr>
              <a:defRPr lang="zh-CN"/>
            </a:defPPr>
            <a:lvl1pPr marL="0" algn="ctr" defTabSz="914377" rtl="0" eaLnBrk="1" latinLnBrk="0" hangingPunct="1">
              <a:defRPr sz="1200" kern="1200">
                <a:solidFill>
                  <a:schemeClr val="tx1">
                    <a:tint val="75000"/>
                  </a:schemeClr>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tint val="75000"/>
                  </a:prstClr>
                </a:solidFill>
                <a:effectLst/>
                <a:uLnTx/>
                <a:uFillTx/>
                <a:latin typeface="Calibri" panose="020F0502020204030204"/>
                <a:ea typeface="等线" panose="02010600030101010101" pitchFamily="2" charset="-122"/>
                <a:cs typeface="+mn-cs"/>
              </a:rPr>
              <a:t>人工智能学院           数据挖掘                课程团队</a:t>
            </a: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03714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8" name="Slide Number Placeholder 6"/>
          <p:cNvSpPr>
            <a:spLocks noGrp="1"/>
          </p:cNvSpPr>
          <p:nvPr>
            <p:ph type="sldNum" sz="quarter" idx="12"/>
          </p:nvPr>
        </p:nvSpPr>
        <p:spPr>
          <a:noFill/>
        </p:spPr>
        <p:txBody>
          <a:bodyPr/>
          <a:lstStyle/>
          <a:p>
            <a:fld id="{5FF581DC-4690-4CB6-91F6-9AB5211DBCED}" type="slidenum">
              <a:rPr lang="en-US" altLang="zh-CN"/>
              <a:pPr/>
              <a:t>31</a:t>
            </a:fld>
            <a:endParaRPr lang="en-US" altLang="zh-CN"/>
          </a:p>
        </p:txBody>
      </p:sp>
      <p:sp>
        <p:nvSpPr>
          <p:cNvPr id="62466" name="Rectangle 2"/>
          <p:cNvSpPr>
            <a:spLocks noGrp="1" noChangeArrowheads="1"/>
          </p:cNvSpPr>
          <p:nvPr>
            <p:ph type="title"/>
          </p:nvPr>
        </p:nvSpPr>
        <p:spPr>
          <a:xfrm>
            <a:off x="322291" y="141058"/>
            <a:ext cx="10846452" cy="916777"/>
          </a:xfrm>
        </p:spPr>
        <p:txBody>
          <a:bodyPr>
            <a:normAutofit/>
          </a:bodyPr>
          <a:lstStyle/>
          <a:p>
            <a:r>
              <a:rPr lang="en-US" altLang="zh-CN" sz="3600" dirty="0">
                <a:ea typeface="宋体" pitchFamily="2" charset="-122"/>
              </a:rPr>
              <a:t>OPTICS: </a:t>
            </a:r>
            <a:r>
              <a:rPr lang="zh-CN" altLang="en-US" sz="3600" dirty="0">
                <a:latin typeface="STKaiti" charset="-122"/>
                <a:ea typeface="STKaiti" charset="-122"/>
                <a:cs typeface="STKaiti" charset="-122"/>
              </a:rPr>
              <a:t>通过点排序识别聚类结构</a:t>
            </a:r>
            <a:endParaRPr lang="en-US" altLang="zh-CN" sz="4400" dirty="0">
              <a:ea typeface="宋体" pitchFamily="2" charset="-122"/>
            </a:endParaRPr>
          </a:p>
        </p:txBody>
      </p:sp>
      <p:sp>
        <p:nvSpPr>
          <p:cNvPr id="62467" name="Rectangle 3"/>
          <p:cNvSpPr>
            <a:spLocks noGrp="1" noChangeArrowheads="1"/>
          </p:cNvSpPr>
          <p:nvPr>
            <p:ph sz="quarter" idx="13"/>
          </p:nvPr>
        </p:nvSpPr>
        <p:spPr/>
        <p:txBody>
          <a:bodyPr>
            <a:normAutofit/>
          </a:bodyPr>
          <a:lstStyle/>
          <a:p>
            <a:r>
              <a:rPr lang="en-US" altLang="zh-CN" sz="2400" dirty="0">
                <a:latin typeface="STKaiti" charset="-122"/>
                <a:ea typeface="STKaiti" charset="-122"/>
                <a:cs typeface="STKaiti" charset="-122"/>
              </a:rPr>
              <a:t>OPTICS:  </a:t>
            </a:r>
            <a:r>
              <a:rPr lang="en-US" altLang="zh-CN" sz="2400" dirty="0">
                <a:solidFill>
                  <a:srgbClr val="FF0000"/>
                </a:solidFill>
                <a:latin typeface="STKaiti" charset="-122"/>
                <a:ea typeface="STKaiti" charset="-122"/>
                <a:cs typeface="STKaiti" charset="-122"/>
              </a:rPr>
              <a:t>O</a:t>
            </a:r>
            <a:r>
              <a:rPr lang="en-US" altLang="zh-CN" sz="2400" dirty="0">
                <a:latin typeface="STKaiti" charset="-122"/>
                <a:ea typeface="STKaiti" charset="-122"/>
                <a:cs typeface="STKaiti" charset="-122"/>
              </a:rPr>
              <a:t>rdering </a:t>
            </a:r>
            <a:r>
              <a:rPr lang="en-US" altLang="zh-CN" sz="2400" dirty="0">
                <a:solidFill>
                  <a:srgbClr val="FF0000"/>
                </a:solidFill>
                <a:latin typeface="STKaiti" charset="-122"/>
                <a:ea typeface="STKaiti" charset="-122"/>
                <a:cs typeface="STKaiti" charset="-122"/>
              </a:rPr>
              <a:t>P</a:t>
            </a:r>
            <a:r>
              <a:rPr lang="en-US" altLang="zh-CN" sz="2400" dirty="0">
                <a:latin typeface="STKaiti" charset="-122"/>
                <a:ea typeface="STKaiti" charset="-122"/>
                <a:cs typeface="STKaiti" charset="-122"/>
              </a:rPr>
              <a:t>oints </a:t>
            </a:r>
            <a:r>
              <a:rPr lang="en-US" altLang="zh-CN" sz="2400" dirty="0">
                <a:solidFill>
                  <a:srgbClr val="FF0000"/>
                </a:solidFill>
                <a:latin typeface="STKaiti" charset="-122"/>
                <a:ea typeface="STKaiti" charset="-122"/>
                <a:cs typeface="STKaiti" charset="-122"/>
              </a:rPr>
              <a:t>T</a:t>
            </a:r>
            <a:r>
              <a:rPr lang="en-US" altLang="zh-CN" sz="2400" dirty="0">
                <a:latin typeface="STKaiti" charset="-122"/>
                <a:ea typeface="STKaiti" charset="-122"/>
                <a:cs typeface="STKaiti" charset="-122"/>
              </a:rPr>
              <a:t>o </a:t>
            </a:r>
            <a:r>
              <a:rPr lang="en-US" altLang="zh-CN" sz="2400" dirty="0">
                <a:solidFill>
                  <a:srgbClr val="FF0000"/>
                </a:solidFill>
                <a:latin typeface="STKaiti" charset="-122"/>
                <a:ea typeface="STKaiti" charset="-122"/>
                <a:cs typeface="STKaiti" charset="-122"/>
              </a:rPr>
              <a:t>I</a:t>
            </a:r>
            <a:r>
              <a:rPr lang="en-US" altLang="zh-CN" sz="2400" dirty="0">
                <a:latin typeface="STKaiti" charset="-122"/>
                <a:ea typeface="STKaiti" charset="-122"/>
                <a:cs typeface="STKaiti" charset="-122"/>
              </a:rPr>
              <a:t>dentify the </a:t>
            </a:r>
            <a:r>
              <a:rPr lang="en-US" altLang="zh-CN" sz="2400" dirty="0">
                <a:solidFill>
                  <a:srgbClr val="FF0000"/>
                </a:solidFill>
                <a:latin typeface="STKaiti" charset="-122"/>
                <a:ea typeface="STKaiti" charset="-122"/>
                <a:cs typeface="STKaiti" charset="-122"/>
              </a:rPr>
              <a:t>C</a:t>
            </a:r>
            <a:r>
              <a:rPr lang="en-US" altLang="zh-CN" sz="2400" dirty="0">
                <a:latin typeface="STKaiti" charset="-122"/>
                <a:ea typeface="STKaiti" charset="-122"/>
                <a:cs typeface="STKaiti" charset="-122"/>
              </a:rPr>
              <a:t>lustering </a:t>
            </a:r>
            <a:r>
              <a:rPr lang="en-US" altLang="zh-CN" sz="2400" dirty="0">
                <a:solidFill>
                  <a:srgbClr val="FF0000"/>
                </a:solidFill>
                <a:latin typeface="STKaiti" charset="-122"/>
                <a:ea typeface="STKaiti" charset="-122"/>
                <a:cs typeface="STKaiti" charset="-122"/>
              </a:rPr>
              <a:t>S</a:t>
            </a:r>
            <a:r>
              <a:rPr lang="en-US" altLang="zh-CN" sz="2400" dirty="0">
                <a:latin typeface="STKaiti" charset="-122"/>
                <a:ea typeface="STKaiti" charset="-122"/>
                <a:cs typeface="STKaiti" charset="-122"/>
              </a:rPr>
              <a:t>tructure</a:t>
            </a:r>
          </a:p>
          <a:p>
            <a:pPr lvl="1"/>
            <a:r>
              <a:rPr lang="en-US" altLang="zh-CN" sz="2000" dirty="0" err="1">
                <a:solidFill>
                  <a:srgbClr val="FF0000"/>
                </a:solidFill>
                <a:latin typeface="STKaiti" charset="-122"/>
                <a:ea typeface="STKaiti" charset="-122"/>
                <a:cs typeface="STKaiti" charset="-122"/>
              </a:rPr>
              <a:t>Mihael</a:t>
            </a:r>
            <a:r>
              <a:rPr lang="en-US" altLang="zh-CN" sz="2000" dirty="0">
                <a:solidFill>
                  <a:srgbClr val="FF0000"/>
                </a:solidFill>
                <a:latin typeface="STKaiti" charset="-122"/>
                <a:ea typeface="STKaiti" charset="-122"/>
                <a:cs typeface="STKaiti" charset="-122"/>
              </a:rPr>
              <a:t> </a:t>
            </a:r>
            <a:r>
              <a:rPr lang="en-US" altLang="zh-CN" sz="2000" dirty="0" err="1">
                <a:solidFill>
                  <a:srgbClr val="FF0000"/>
                </a:solidFill>
                <a:latin typeface="STKaiti" charset="-122"/>
                <a:ea typeface="STKaiti" charset="-122"/>
                <a:cs typeface="STKaiti" charset="-122"/>
              </a:rPr>
              <a:t>Ankerst</a:t>
            </a:r>
            <a:r>
              <a:rPr lang="en-US" altLang="zh-CN" sz="2000" dirty="0">
                <a:solidFill>
                  <a:srgbClr val="FF0000"/>
                </a:solidFill>
                <a:latin typeface="STKaiti" charset="-122"/>
                <a:ea typeface="STKaiti" charset="-122"/>
                <a:cs typeface="STKaiti" charset="-122"/>
              </a:rPr>
              <a:t>, </a:t>
            </a:r>
            <a:r>
              <a:rPr lang="en-US" altLang="zh-CN" sz="2000" dirty="0" err="1">
                <a:latin typeface="STKaiti" charset="-122"/>
                <a:ea typeface="STKaiti" charset="-122"/>
                <a:cs typeface="STKaiti" charset="-122"/>
              </a:rPr>
              <a:t>Breunig</a:t>
            </a:r>
            <a:r>
              <a:rPr lang="en-US" altLang="zh-CN" sz="2000" dirty="0">
                <a:latin typeface="STKaiti" charset="-122"/>
                <a:ea typeface="STKaiti" charset="-122"/>
                <a:cs typeface="STKaiti" charset="-122"/>
              </a:rPr>
              <a:t>, </a:t>
            </a:r>
            <a:r>
              <a:rPr lang="en-US" altLang="zh-CN" sz="2000" dirty="0" err="1">
                <a:latin typeface="STKaiti" charset="-122"/>
                <a:ea typeface="STKaiti" charset="-122"/>
                <a:cs typeface="STKaiti" charset="-122"/>
              </a:rPr>
              <a:t>Kriegel</a:t>
            </a:r>
            <a:r>
              <a:rPr lang="en-US" altLang="zh-CN" sz="2000" dirty="0">
                <a:latin typeface="STKaiti" charset="-122"/>
                <a:ea typeface="STKaiti" charset="-122"/>
                <a:cs typeface="STKaiti" charset="-122"/>
              </a:rPr>
              <a:t>, and Sander (SIGMOD’99)</a:t>
            </a:r>
          </a:p>
          <a:p>
            <a:pPr lvl="1" eaLnBrk="1" hangingPunct="1"/>
            <a:r>
              <a:rPr lang="zh-CN" altLang="en-US" dirty="0">
                <a:latin typeface="STKaiti" charset="-122"/>
                <a:ea typeface="STKaiti" charset="-122"/>
                <a:cs typeface="STKaiti" charset="-122"/>
              </a:rPr>
              <a:t>克服在聚类分析中使用一组全局参数的缺点；</a:t>
            </a:r>
            <a:endParaRPr lang="en-US" altLang="zh-CN" dirty="0">
              <a:latin typeface="STKaiti" charset="-122"/>
              <a:ea typeface="STKaiti" charset="-122"/>
              <a:cs typeface="STKaiti" charset="-122"/>
            </a:endParaRPr>
          </a:p>
          <a:p>
            <a:pPr lvl="1" eaLnBrk="1" hangingPunct="1"/>
            <a:r>
              <a:rPr lang="zh-CN" altLang="en-US" dirty="0">
                <a:latin typeface="STKaiti" charset="-122"/>
                <a:ea typeface="STKaiti" charset="-122"/>
                <a:cs typeface="STKaiti" charset="-122"/>
              </a:rPr>
              <a:t>产生簇排序，该排序为所有分析对象的线性表，并且代表了数据的基于密度的聚类结构；</a:t>
            </a:r>
            <a:endParaRPr lang="en-US" altLang="zh-CN" dirty="0">
              <a:latin typeface="STKaiti" charset="-122"/>
              <a:ea typeface="STKaiti" charset="-122"/>
              <a:cs typeface="STKaiti" charset="-122"/>
            </a:endParaRPr>
          </a:p>
          <a:p>
            <a:pPr lvl="1" eaLnBrk="1" hangingPunct="1"/>
            <a:r>
              <a:rPr lang="zh-CN" altLang="en-US" b="1" dirty="0">
                <a:solidFill>
                  <a:srgbClr val="FF0000"/>
                </a:solidFill>
                <a:latin typeface="STKaiti" charset="-122"/>
                <a:ea typeface="STKaiti" charset="-122"/>
                <a:cs typeface="STKaiti" charset="-122"/>
              </a:rPr>
              <a:t>较稠密簇中的对象在簇排序中相互靠近；</a:t>
            </a:r>
            <a:endParaRPr lang="en-US" altLang="zh-CN" b="1" dirty="0">
              <a:solidFill>
                <a:srgbClr val="FF0000"/>
              </a:solidFill>
              <a:latin typeface="STKaiti" charset="-122"/>
              <a:ea typeface="STKaiti" charset="-122"/>
              <a:cs typeface="STKaiti" charset="-122"/>
            </a:endParaRPr>
          </a:p>
          <a:p>
            <a:pPr lvl="1" eaLnBrk="1" hangingPunct="1"/>
            <a:r>
              <a:rPr lang="zh-CN" altLang="en-US" dirty="0">
                <a:latin typeface="STKaiti" charset="-122"/>
                <a:ea typeface="STKaiti" charset="-122"/>
                <a:cs typeface="STKaiti" charset="-122"/>
              </a:rPr>
              <a:t>这个簇排序等价于从广泛的参数设置中得到的基于密度的聚类；</a:t>
            </a:r>
            <a:endParaRPr lang="en-US" altLang="zh-CN" dirty="0">
              <a:latin typeface="STKaiti" charset="-122"/>
              <a:ea typeface="STKaiti" charset="-122"/>
              <a:cs typeface="STKaiti" charset="-122"/>
            </a:endParaRPr>
          </a:p>
          <a:p>
            <a:pPr lvl="1" eaLnBrk="1" hangingPunct="1"/>
            <a:r>
              <a:rPr lang="zh-CN" altLang="en-US" dirty="0">
                <a:latin typeface="STKaiti" charset="-122"/>
                <a:ea typeface="STKaiti" charset="-122"/>
                <a:cs typeface="STKaiti" charset="-122"/>
              </a:rPr>
              <a:t>簇排序不需要用户提供特定的密度阈值。</a:t>
            </a:r>
            <a:endParaRPr lang="en-US" altLang="zh-CN" dirty="0">
              <a:latin typeface="STKaiti" charset="-122"/>
              <a:ea typeface="STKaiti" charset="-122"/>
              <a:cs typeface="STKaiti" charset="-122"/>
            </a:endParaRPr>
          </a:p>
        </p:txBody>
      </p:sp>
      <p:sp>
        <p:nvSpPr>
          <p:cNvPr id="5" name="页脚占位符 1">
            <a:extLst>
              <a:ext uri="{FF2B5EF4-FFF2-40B4-BE49-F238E27FC236}">
                <a16:creationId xmlns:a16="http://schemas.microsoft.com/office/drawing/2014/main" id="{4B83ADF0-032A-4441-9911-CCF2D6C841F4}"/>
              </a:ext>
            </a:extLst>
          </p:cNvPr>
          <p:cNvSpPr txBox="1">
            <a:spLocks/>
          </p:cNvSpPr>
          <p:nvPr/>
        </p:nvSpPr>
        <p:spPr>
          <a:xfrm>
            <a:off x="3962239" y="6286418"/>
            <a:ext cx="4114800" cy="365125"/>
          </a:xfrm>
          <a:prstGeom prst="rect">
            <a:avLst/>
          </a:prstGeom>
        </p:spPr>
        <p:txBody>
          <a:bodyPr vert="horz" lIns="91440" tIns="45720" rIns="91440" bIns="45720" rtlCol="0" anchor="ctr"/>
          <a:lstStyle>
            <a:defPPr>
              <a:defRPr lang="zh-CN"/>
            </a:defPPr>
            <a:lvl1pPr marL="0" algn="ctr" defTabSz="914377" rtl="0" eaLnBrk="1" latinLnBrk="0" hangingPunct="1">
              <a:defRPr sz="1200" kern="1200">
                <a:solidFill>
                  <a:schemeClr val="tx1">
                    <a:tint val="75000"/>
                  </a:schemeClr>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tint val="75000"/>
                  </a:prstClr>
                </a:solidFill>
                <a:effectLst/>
                <a:uLnTx/>
                <a:uFillTx/>
                <a:latin typeface="Calibri" panose="020F0502020204030204"/>
                <a:ea typeface="等线" panose="02010600030101010101" pitchFamily="2" charset="-122"/>
                <a:cs typeface="+mn-cs"/>
              </a:rPr>
              <a:t>人工智能学院           数据挖掘                课程团队</a:t>
            </a: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2" name="矩形 1"/>
          <p:cNvSpPr/>
          <p:nvPr/>
        </p:nvSpPr>
        <p:spPr>
          <a:xfrm>
            <a:off x="789992" y="5993405"/>
            <a:ext cx="9287069" cy="584775"/>
          </a:xfrm>
          <a:prstGeom prst="rect">
            <a:avLst/>
          </a:prstGeom>
          <a:solidFill>
            <a:schemeClr val="bg1"/>
          </a:solidFill>
        </p:spPr>
        <p:txBody>
          <a:bodyPr wrap="square">
            <a:spAutoFit/>
          </a:bodyPr>
          <a:lstStyle/>
          <a:p>
            <a:r>
              <a:rPr lang="zh-CN" altLang="en-US" sz="1600" dirty="0"/>
              <a:t>OPTICS: Ordering points to identify the clustering structure, Ankerst, M; Breunig, MM; Kriegel, HP; Sander, J, PROCEEDINGS OF THE 1999 ACM SIGMOD，49-60，1999  </a:t>
            </a:r>
            <a:endParaRPr lang="zh-CN" altLang="en-US" sz="1600" dirty="0">
              <a:solidFill>
                <a:srgbClr val="FF0000"/>
              </a:solidFill>
            </a:endParaRPr>
          </a:p>
        </p:txBody>
      </p:sp>
    </p:spTree>
    <p:extLst>
      <p:ext uri="{BB962C8B-B14F-4D97-AF65-F5344CB8AC3E}">
        <p14:creationId xmlns:p14="http://schemas.microsoft.com/office/powerpoint/2010/main" val="14038199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编号占位符 1"/>
          <p:cNvSpPr>
            <a:spLocks noGrp="1"/>
          </p:cNvSpPr>
          <p:nvPr>
            <p:ph type="sldNum" sz="quarter" idx="12"/>
          </p:nvPr>
        </p:nvSpPr>
        <p:spPr/>
        <p:txBody>
          <a:bodyPr/>
          <a:lstStyle/>
          <a:p>
            <a:fld id="{CD36C2C7-0564-BD4F-BD6F-158A06DB7E8B}" type="slidenum">
              <a:rPr kumimoji="1" lang="zh-CN" altLang="en-US" smtClean="0"/>
              <a:t>32</a:t>
            </a:fld>
            <a:endParaRPr kumimoji="1" lang="zh-CN" altLang="en-US"/>
          </a:p>
        </p:txBody>
      </p:sp>
      <p:sp>
        <p:nvSpPr>
          <p:cNvPr id="33794" name="标题 1"/>
          <p:cNvSpPr>
            <a:spLocks noGrp="1"/>
          </p:cNvSpPr>
          <p:nvPr>
            <p:ph type="title"/>
          </p:nvPr>
        </p:nvSpPr>
        <p:spPr/>
        <p:txBody>
          <a:bodyPr/>
          <a:lstStyle/>
          <a:p>
            <a:pPr>
              <a:defRPr/>
            </a:pPr>
            <a:r>
              <a:rPr lang="en-US" altLang="zh-CN" dirty="0" err="1">
                <a:latin typeface="Times New Roman" charset="0"/>
                <a:ea typeface="华文楷体" charset="0"/>
                <a:cs typeface="华文楷体" charset="0"/>
              </a:rPr>
              <a:t>OPTICS:</a:t>
            </a:r>
            <a:r>
              <a:rPr dirty="0" err="1">
                <a:latin typeface="Times New Roman" charset="0"/>
                <a:ea typeface="华文楷体" charset="0"/>
                <a:cs typeface="华文楷体" charset="0"/>
              </a:rPr>
              <a:t>通过点排序识别聚类结构</a:t>
            </a:r>
            <a:endParaRPr dirty="0">
              <a:latin typeface="Times New Roman" charset="0"/>
              <a:ea typeface="华文楷体" charset="0"/>
              <a:cs typeface="华文楷体" charset="0"/>
            </a:endParaRPr>
          </a:p>
        </p:txBody>
      </p:sp>
      <p:sp>
        <p:nvSpPr>
          <p:cNvPr id="33795" name="内容占位符 2"/>
          <p:cNvSpPr>
            <a:spLocks noGrp="1"/>
          </p:cNvSpPr>
          <p:nvPr>
            <p:ph sz="quarter" idx="13"/>
          </p:nvPr>
        </p:nvSpPr>
        <p:spPr>
          <a:xfrm>
            <a:off x="322291" y="1364357"/>
            <a:ext cx="6130897" cy="4789594"/>
          </a:xfrm>
        </p:spPr>
        <p:txBody>
          <a:bodyPr>
            <a:normAutofit lnSpcReduction="10000"/>
          </a:bodyPr>
          <a:lstStyle/>
          <a:p>
            <a:r>
              <a:rPr lang="en-US" altLang="zh-CN" dirty="0">
                <a:latin typeface="华文楷体" charset="0"/>
                <a:ea typeface="华文楷体" charset="0"/>
                <a:cs typeface="华文楷体" charset="0"/>
              </a:rPr>
              <a:t>OPTICS</a:t>
            </a:r>
            <a:r>
              <a:rPr lang="zh-CN" altLang="en-US" dirty="0">
                <a:latin typeface="华文楷体" charset="0"/>
                <a:ea typeface="华文楷体" charset="0"/>
                <a:cs typeface="华文楷体" charset="0"/>
              </a:rPr>
              <a:t>的聚类分析方法：</a:t>
            </a:r>
            <a:endParaRPr lang="en-US" altLang="zh-CN" dirty="0">
              <a:latin typeface="华文楷体" charset="0"/>
              <a:ea typeface="华文楷体" charset="0"/>
              <a:cs typeface="华文楷体" charset="0"/>
            </a:endParaRPr>
          </a:p>
          <a:p>
            <a:pPr lvl="1"/>
            <a:r>
              <a:rPr lang="zh-CN" altLang="en-US" b="1" dirty="0">
                <a:solidFill>
                  <a:srgbClr val="0000FF"/>
                </a:solidFill>
                <a:latin typeface="华文楷体" charset="0"/>
                <a:ea typeface="华文楷体" charset="0"/>
                <a:cs typeface="华文楷体" charset="0"/>
              </a:rPr>
              <a:t>对象</a:t>
            </a:r>
            <a:r>
              <a:rPr lang="en-US" altLang="zh-CN" b="1" dirty="0">
                <a:solidFill>
                  <a:srgbClr val="0000FF"/>
                </a:solidFill>
                <a:latin typeface="华文楷体" charset="0"/>
                <a:ea typeface="华文楷体" charset="0"/>
                <a:cs typeface="华文楷体" charset="0"/>
              </a:rPr>
              <a:t>p</a:t>
            </a:r>
            <a:r>
              <a:rPr lang="zh-CN" altLang="en-US" b="1" dirty="0">
                <a:solidFill>
                  <a:srgbClr val="0000FF"/>
                </a:solidFill>
                <a:latin typeface="华文楷体" charset="0"/>
                <a:ea typeface="华文楷体" charset="0"/>
                <a:cs typeface="华文楷体" charset="0"/>
              </a:rPr>
              <a:t>的核心距离</a:t>
            </a:r>
            <a:r>
              <a:rPr lang="zh-CN" altLang="en-US" dirty="0">
                <a:latin typeface="华文楷体" charset="0"/>
                <a:ea typeface="华文楷体" charset="0"/>
                <a:cs typeface="华文楷体" charset="0"/>
              </a:rPr>
              <a:t>是使</a:t>
            </a:r>
            <a:r>
              <a:rPr lang="en-US" altLang="zh-CN" dirty="0">
                <a:latin typeface="华文楷体" charset="0"/>
                <a:ea typeface="华文楷体" charset="0"/>
                <a:cs typeface="华文楷体" charset="0"/>
              </a:rPr>
              <a:t>{p}</a:t>
            </a:r>
            <a:r>
              <a:rPr lang="zh-CN" altLang="en-US" dirty="0">
                <a:latin typeface="华文楷体" charset="0"/>
                <a:ea typeface="华文楷体" charset="0"/>
                <a:cs typeface="华文楷体" charset="0"/>
              </a:rPr>
              <a:t>成为核心对象的最小</a:t>
            </a:r>
            <a:r>
              <a:rPr lang="en-US" altLang="zh-CN" dirty="0">
                <a:latin typeface="华文楷体" charset="0"/>
                <a:ea typeface="华文楷体" charset="0"/>
                <a:cs typeface="华文楷体" charset="0"/>
              </a:rPr>
              <a:t> </a:t>
            </a:r>
            <a:r>
              <a:rPr lang="el-GR" altLang="zh-CN" dirty="0">
                <a:latin typeface="Times New Roman"/>
                <a:ea typeface="华文楷体" charset="0"/>
                <a:cs typeface="Times New Roman"/>
              </a:rPr>
              <a:t>ε</a:t>
            </a:r>
            <a:r>
              <a:rPr lang="en-US" altLang="zh-CN" dirty="0">
                <a:latin typeface="Times New Roman"/>
                <a:ea typeface="华文楷体" charset="0"/>
                <a:cs typeface="Times New Roman"/>
              </a:rPr>
              <a:t>’</a:t>
            </a:r>
            <a:r>
              <a:rPr lang="zh-CN" altLang="en-US" dirty="0">
                <a:latin typeface="华文楷体" charset="0"/>
                <a:ea typeface="华文楷体" charset="0"/>
                <a:cs typeface="华文楷体" charset="0"/>
              </a:rPr>
              <a:t>。</a:t>
            </a:r>
            <a:endParaRPr lang="en-US" altLang="zh-CN" dirty="0">
              <a:latin typeface="华文楷体" charset="0"/>
              <a:ea typeface="华文楷体" charset="0"/>
              <a:cs typeface="华文楷体" charset="0"/>
            </a:endParaRPr>
          </a:p>
          <a:p>
            <a:pPr lvl="2"/>
            <a:r>
              <a:rPr lang="zh-CN" altLang="en-US" dirty="0">
                <a:latin typeface="华文楷体" charset="0"/>
                <a:ea typeface="华文楷体" charset="0"/>
                <a:cs typeface="华文楷体" charset="0"/>
              </a:rPr>
              <a:t>如果</a:t>
            </a:r>
            <a:r>
              <a:rPr lang="en-US" altLang="zh-CN" dirty="0">
                <a:latin typeface="华文楷体" charset="0"/>
                <a:ea typeface="华文楷体" charset="0"/>
                <a:cs typeface="华文楷体" charset="0"/>
              </a:rPr>
              <a:t>p</a:t>
            </a:r>
            <a:r>
              <a:rPr lang="zh-CN" altLang="en-US" dirty="0">
                <a:latin typeface="华文楷体" charset="0"/>
                <a:ea typeface="华文楷体" charset="0"/>
                <a:cs typeface="华文楷体" charset="0"/>
              </a:rPr>
              <a:t>不是核心对象，则</a:t>
            </a:r>
            <a:r>
              <a:rPr lang="en-US" altLang="zh-CN" dirty="0">
                <a:latin typeface="华文楷体" charset="0"/>
                <a:ea typeface="华文楷体" charset="0"/>
                <a:cs typeface="华文楷体" charset="0"/>
              </a:rPr>
              <a:t>p</a:t>
            </a:r>
            <a:r>
              <a:rPr lang="zh-CN" altLang="en-US" dirty="0">
                <a:latin typeface="华文楷体" charset="0"/>
                <a:ea typeface="华文楷体" charset="0"/>
                <a:cs typeface="华文楷体" charset="0"/>
              </a:rPr>
              <a:t>的核心距离没有定义。</a:t>
            </a:r>
            <a:endParaRPr lang="en-US" altLang="zh-CN" dirty="0">
              <a:latin typeface="华文楷体" charset="0"/>
              <a:ea typeface="华文楷体" charset="0"/>
              <a:cs typeface="华文楷体" charset="0"/>
            </a:endParaRPr>
          </a:p>
          <a:p>
            <a:pPr lvl="1"/>
            <a:r>
              <a:rPr lang="zh-CN" altLang="en-US" b="1" dirty="0">
                <a:solidFill>
                  <a:srgbClr val="0000FF"/>
                </a:solidFill>
                <a:latin typeface="华文楷体" charset="0"/>
                <a:ea typeface="华文楷体" charset="0"/>
                <a:cs typeface="华文楷体" charset="0"/>
              </a:rPr>
              <a:t>对象</a:t>
            </a:r>
            <a:r>
              <a:rPr lang="en-US" altLang="zh-CN" b="1" dirty="0">
                <a:solidFill>
                  <a:srgbClr val="0000FF"/>
                </a:solidFill>
                <a:latin typeface="华文楷体" charset="0"/>
                <a:ea typeface="华文楷体" charset="0"/>
                <a:cs typeface="华文楷体" charset="0"/>
              </a:rPr>
              <a:t>q</a:t>
            </a:r>
            <a:r>
              <a:rPr lang="zh-CN" altLang="en-US" b="1" dirty="0">
                <a:solidFill>
                  <a:srgbClr val="0000FF"/>
                </a:solidFill>
                <a:latin typeface="华文楷体" charset="0"/>
                <a:ea typeface="华文楷体" charset="0"/>
                <a:cs typeface="华文楷体" charset="0"/>
              </a:rPr>
              <a:t>关于另一个对象</a:t>
            </a:r>
            <a:r>
              <a:rPr lang="en-US" altLang="zh-CN" b="1" dirty="0">
                <a:solidFill>
                  <a:srgbClr val="0000FF"/>
                </a:solidFill>
                <a:latin typeface="华文楷体" charset="0"/>
                <a:ea typeface="华文楷体" charset="0"/>
                <a:cs typeface="华文楷体" charset="0"/>
              </a:rPr>
              <a:t>p</a:t>
            </a:r>
            <a:r>
              <a:rPr lang="zh-CN" altLang="en-US" b="1" dirty="0">
                <a:solidFill>
                  <a:srgbClr val="0000FF"/>
                </a:solidFill>
                <a:latin typeface="华文楷体" charset="0"/>
                <a:ea typeface="华文楷体" charset="0"/>
                <a:cs typeface="华文楷体" charset="0"/>
              </a:rPr>
              <a:t>的可达距离</a:t>
            </a:r>
            <a:r>
              <a:rPr lang="zh-CN" altLang="en-US" b="1" dirty="0">
                <a:latin typeface="华文楷体" charset="0"/>
                <a:ea typeface="华文楷体" charset="0"/>
                <a:cs typeface="华文楷体" charset="0"/>
              </a:rPr>
              <a:t>：</a:t>
            </a:r>
            <a:r>
              <a:rPr lang="en-US" altLang="zh-CN" dirty="0">
                <a:latin typeface="华文楷体" charset="0"/>
                <a:ea typeface="华文楷体" charset="0"/>
                <a:cs typeface="华文楷体" charset="0"/>
              </a:rPr>
              <a:t>p</a:t>
            </a:r>
            <a:r>
              <a:rPr lang="zh-CN" altLang="en-US" dirty="0">
                <a:latin typeface="华文楷体" charset="0"/>
                <a:ea typeface="华文楷体" charset="0"/>
                <a:cs typeface="华文楷体" charset="0"/>
              </a:rPr>
              <a:t>的核心距离和</a:t>
            </a:r>
            <a:r>
              <a:rPr lang="en-US" altLang="zh-CN" dirty="0">
                <a:latin typeface="华文楷体" charset="0"/>
                <a:ea typeface="华文楷体" charset="0"/>
                <a:cs typeface="华文楷体" charset="0"/>
              </a:rPr>
              <a:t>p</a:t>
            </a:r>
            <a:r>
              <a:rPr lang="zh-CN" altLang="en-US" dirty="0">
                <a:latin typeface="华文楷体" charset="0"/>
                <a:ea typeface="华文楷体" charset="0"/>
                <a:cs typeface="华文楷体" charset="0"/>
              </a:rPr>
              <a:t>与</a:t>
            </a:r>
            <a:r>
              <a:rPr lang="en-US" altLang="zh-CN" dirty="0">
                <a:latin typeface="华文楷体" charset="0"/>
                <a:ea typeface="华文楷体" charset="0"/>
                <a:cs typeface="华文楷体" charset="0"/>
              </a:rPr>
              <a:t>q</a:t>
            </a:r>
            <a:r>
              <a:rPr lang="zh-CN" altLang="en-US" dirty="0">
                <a:latin typeface="华文楷体" charset="0"/>
                <a:ea typeface="华文楷体" charset="0"/>
                <a:cs typeface="华文楷体" charset="0"/>
              </a:rPr>
              <a:t>之间的欧几里得距离之间的较大值。</a:t>
            </a:r>
            <a:endParaRPr lang="en-US" altLang="zh-CN" dirty="0">
              <a:latin typeface="华文楷体" charset="0"/>
              <a:ea typeface="华文楷体" charset="0"/>
              <a:cs typeface="华文楷体" charset="0"/>
            </a:endParaRPr>
          </a:p>
          <a:p>
            <a:pPr lvl="2"/>
            <a:r>
              <a:rPr lang="zh-CN" altLang="en-US" dirty="0">
                <a:latin typeface="华文楷体" charset="0"/>
                <a:ea typeface="华文楷体" charset="0"/>
                <a:cs typeface="华文楷体" charset="0"/>
              </a:rPr>
              <a:t>如果</a:t>
            </a:r>
            <a:r>
              <a:rPr lang="en-US" altLang="zh-CN" dirty="0">
                <a:latin typeface="华文楷体" charset="0"/>
                <a:ea typeface="华文楷体" charset="0"/>
                <a:cs typeface="华文楷体" charset="0"/>
              </a:rPr>
              <a:t>p</a:t>
            </a:r>
            <a:r>
              <a:rPr lang="zh-CN" altLang="en-US" dirty="0">
                <a:latin typeface="华文楷体" charset="0"/>
                <a:ea typeface="华文楷体" charset="0"/>
                <a:cs typeface="华文楷体" charset="0"/>
              </a:rPr>
              <a:t>不是核心对象，</a:t>
            </a:r>
            <a:r>
              <a:rPr lang="en-US" altLang="zh-CN" dirty="0">
                <a:latin typeface="华文楷体" charset="0"/>
                <a:ea typeface="华文楷体" charset="0"/>
                <a:cs typeface="华文楷体" charset="0"/>
              </a:rPr>
              <a:t>p</a:t>
            </a:r>
            <a:r>
              <a:rPr lang="zh-CN" altLang="en-US" dirty="0">
                <a:latin typeface="华文楷体" charset="0"/>
                <a:ea typeface="华文楷体" charset="0"/>
                <a:cs typeface="华文楷体" charset="0"/>
              </a:rPr>
              <a:t>和</a:t>
            </a:r>
            <a:r>
              <a:rPr lang="en-US" altLang="zh-CN" dirty="0">
                <a:latin typeface="华文楷体" charset="0"/>
                <a:ea typeface="华文楷体" charset="0"/>
                <a:cs typeface="华文楷体" charset="0"/>
              </a:rPr>
              <a:t>q</a:t>
            </a:r>
            <a:r>
              <a:rPr lang="zh-CN" altLang="en-US" dirty="0">
                <a:latin typeface="华文楷体" charset="0"/>
                <a:ea typeface="华文楷体" charset="0"/>
                <a:cs typeface="华文楷体" charset="0"/>
              </a:rPr>
              <a:t>之间的可达距离没有定义。</a:t>
            </a:r>
            <a:endParaRPr lang="en-US" altLang="zh-CN" dirty="0">
              <a:latin typeface="华文楷体" charset="0"/>
              <a:ea typeface="华文楷体" charset="0"/>
              <a:cs typeface="华文楷体" charset="0"/>
            </a:endParaRPr>
          </a:p>
        </p:txBody>
      </p:sp>
      <p:grpSp>
        <p:nvGrpSpPr>
          <p:cNvPr id="4" name="组 3"/>
          <p:cNvGrpSpPr/>
          <p:nvPr/>
        </p:nvGrpSpPr>
        <p:grpSpPr>
          <a:xfrm>
            <a:off x="6968784" y="2282233"/>
            <a:ext cx="4419600" cy="2560936"/>
            <a:chOff x="5410200" y="1676400"/>
            <a:chExt cx="3751291" cy="2057400"/>
          </a:xfrm>
        </p:grpSpPr>
        <p:sp>
          <p:nvSpPr>
            <p:cNvPr id="5" name="Line 27"/>
            <p:cNvSpPr>
              <a:spLocks noChangeShapeType="1"/>
            </p:cNvSpPr>
            <p:nvPr/>
          </p:nvSpPr>
          <p:spPr bwMode="auto">
            <a:xfrm>
              <a:off x="6450013" y="2687638"/>
              <a:ext cx="411162" cy="93662"/>
            </a:xfrm>
            <a:prstGeom prst="line">
              <a:avLst/>
            </a:prstGeom>
            <a:noFill/>
            <a:ln w="9525">
              <a:solidFill>
                <a:srgbClr val="FF6666"/>
              </a:solidFill>
              <a:round/>
              <a:headEnd/>
              <a:tailEnd type="stealth"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6" name="Line 26"/>
            <p:cNvSpPr>
              <a:spLocks noChangeShapeType="1"/>
            </p:cNvSpPr>
            <p:nvPr/>
          </p:nvSpPr>
          <p:spPr bwMode="auto">
            <a:xfrm flipH="1" flipV="1">
              <a:off x="6111875" y="2328863"/>
              <a:ext cx="314325" cy="357187"/>
            </a:xfrm>
            <a:prstGeom prst="line">
              <a:avLst/>
            </a:prstGeom>
            <a:noFill/>
            <a:ln w="9525">
              <a:solidFill>
                <a:srgbClr val="FF6666"/>
              </a:solidFill>
              <a:round/>
              <a:headEnd/>
              <a:tailEnd type="stealth"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7" name="Line 25"/>
            <p:cNvSpPr>
              <a:spLocks noChangeShapeType="1"/>
            </p:cNvSpPr>
            <p:nvPr/>
          </p:nvSpPr>
          <p:spPr bwMode="auto">
            <a:xfrm flipH="1" flipV="1">
              <a:off x="5829300" y="2662238"/>
              <a:ext cx="590550" cy="20637"/>
            </a:xfrm>
            <a:prstGeom prst="line">
              <a:avLst/>
            </a:prstGeom>
            <a:noFill/>
            <a:ln w="9525">
              <a:solidFill>
                <a:srgbClr val="FF6666"/>
              </a:solidFill>
              <a:round/>
              <a:headEnd/>
              <a:tailEnd type="stealth"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8" name="Oval 9"/>
            <p:cNvSpPr>
              <a:spLocks noChangeArrowheads="1"/>
            </p:cNvSpPr>
            <p:nvPr/>
          </p:nvSpPr>
          <p:spPr bwMode="auto">
            <a:xfrm>
              <a:off x="5949950" y="2209800"/>
              <a:ext cx="960438" cy="960438"/>
            </a:xfrm>
            <a:prstGeom prst="ellipse">
              <a:avLst/>
            </a:prstGeom>
            <a:noFill/>
            <a:ln w="9525">
              <a:solidFill>
                <a:schemeClr val="tx1"/>
              </a:solidFill>
              <a:round/>
              <a:headEnd/>
              <a:tailEnd/>
            </a:ln>
            <a:extLst>
              <a:ext uri="{909E8E84-426E-40dd-AFC4-6F175D3DCCD1}">
                <a14:hiddenFill xmlns="" xmlns:a14="http://schemas.microsoft.com/office/drawing/2010/main">
                  <a:solidFill>
                    <a:srgbClr val="FF6666"/>
                  </a:solidFill>
                </a14:hiddenFill>
              </a:ext>
            </a:extLst>
          </p:spPr>
          <p:txBody>
            <a:bodyPr wrap="none" anchor="ctr"/>
            <a:lstStyle/>
            <a:p>
              <a:endParaRPr lang="zh-CN" altLang="en-US"/>
            </a:p>
          </p:txBody>
        </p:sp>
        <p:sp>
          <p:nvSpPr>
            <p:cNvPr id="9" name="Oval 10"/>
            <p:cNvSpPr>
              <a:spLocks noChangeArrowheads="1"/>
            </p:cNvSpPr>
            <p:nvPr/>
          </p:nvSpPr>
          <p:spPr bwMode="auto">
            <a:xfrm>
              <a:off x="5734050" y="2603500"/>
              <a:ext cx="106363" cy="106363"/>
            </a:xfrm>
            <a:prstGeom prst="ellipse">
              <a:avLst/>
            </a:prstGeom>
            <a:solidFill>
              <a:schemeClr val="accent1"/>
            </a:solidFill>
            <a:ln w="9525">
              <a:solidFill>
                <a:schemeClr val="tx1"/>
              </a:solidFill>
              <a:round/>
              <a:headEnd/>
              <a:tailEnd/>
            </a:ln>
          </p:spPr>
          <p:txBody>
            <a:bodyPr wrap="none" anchor="ctr"/>
            <a:lstStyle/>
            <a:p>
              <a:endParaRPr lang="zh-CN" altLang="en-US"/>
            </a:p>
          </p:txBody>
        </p:sp>
        <p:sp>
          <p:nvSpPr>
            <p:cNvPr id="10" name="Oval 12"/>
            <p:cNvSpPr>
              <a:spLocks noChangeArrowheads="1"/>
            </p:cNvSpPr>
            <p:nvPr/>
          </p:nvSpPr>
          <p:spPr bwMode="auto">
            <a:xfrm>
              <a:off x="6170613" y="2417763"/>
              <a:ext cx="107950" cy="107950"/>
            </a:xfrm>
            <a:prstGeom prst="ellipse">
              <a:avLst/>
            </a:prstGeom>
            <a:solidFill>
              <a:schemeClr val="accent1"/>
            </a:solidFill>
            <a:ln w="9525">
              <a:solidFill>
                <a:schemeClr val="tx1"/>
              </a:solidFill>
              <a:round/>
              <a:headEnd/>
              <a:tailEnd/>
            </a:ln>
          </p:spPr>
          <p:txBody>
            <a:bodyPr wrap="none" anchor="ctr"/>
            <a:lstStyle/>
            <a:p>
              <a:endParaRPr lang="zh-CN" altLang="en-US"/>
            </a:p>
          </p:txBody>
        </p:sp>
        <p:sp>
          <p:nvSpPr>
            <p:cNvPr id="11" name="Oval 13"/>
            <p:cNvSpPr>
              <a:spLocks noChangeArrowheads="1"/>
            </p:cNvSpPr>
            <p:nvPr/>
          </p:nvSpPr>
          <p:spPr bwMode="auto">
            <a:xfrm>
              <a:off x="6834188" y="2743200"/>
              <a:ext cx="106362" cy="106363"/>
            </a:xfrm>
            <a:prstGeom prst="ellipse">
              <a:avLst/>
            </a:prstGeom>
            <a:solidFill>
              <a:schemeClr val="accent1"/>
            </a:solidFill>
            <a:ln w="9525">
              <a:solidFill>
                <a:schemeClr val="tx1"/>
              </a:solidFill>
              <a:round/>
              <a:headEnd/>
              <a:tailEnd/>
            </a:ln>
          </p:spPr>
          <p:txBody>
            <a:bodyPr wrap="none" anchor="ctr"/>
            <a:lstStyle/>
            <a:p>
              <a:endParaRPr lang="zh-CN" altLang="en-US"/>
            </a:p>
          </p:txBody>
        </p:sp>
        <p:sp>
          <p:nvSpPr>
            <p:cNvPr id="12" name="Oval 14"/>
            <p:cNvSpPr>
              <a:spLocks noChangeArrowheads="1"/>
            </p:cNvSpPr>
            <p:nvPr/>
          </p:nvSpPr>
          <p:spPr bwMode="auto">
            <a:xfrm>
              <a:off x="6727825" y="3551238"/>
              <a:ext cx="106363" cy="106362"/>
            </a:xfrm>
            <a:prstGeom prst="ellipse">
              <a:avLst/>
            </a:prstGeom>
            <a:solidFill>
              <a:schemeClr val="accent1"/>
            </a:solidFill>
            <a:ln w="9525">
              <a:solidFill>
                <a:schemeClr val="tx1"/>
              </a:solidFill>
              <a:round/>
              <a:headEnd/>
              <a:tailEnd/>
            </a:ln>
          </p:spPr>
          <p:txBody>
            <a:bodyPr wrap="none" anchor="ctr"/>
            <a:lstStyle/>
            <a:p>
              <a:endParaRPr lang="zh-CN" altLang="en-US"/>
            </a:p>
          </p:txBody>
        </p:sp>
        <p:sp>
          <p:nvSpPr>
            <p:cNvPr id="13" name="Text Box 16"/>
            <p:cNvSpPr txBox="1">
              <a:spLocks noChangeArrowheads="1"/>
            </p:cNvSpPr>
            <p:nvPr/>
          </p:nvSpPr>
          <p:spPr bwMode="auto">
            <a:xfrm>
              <a:off x="7947025" y="1768634"/>
              <a:ext cx="820640" cy="210172"/>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txBody>
            <a:bodyPr wrap="square">
              <a:spAutoFit/>
            </a:bodyPr>
            <a:lstStyle/>
            <a:p>
              <a:r>
                <a:rPr lang="en-US" altLang="zh-CN" sz="1100" i="1" dirty="0" err="1"/>
                <a:t>MinPts</a:t>
              </a:r>
              <a:r>
                <a:rPr lang="en-US" altLang="zh-CN" sz="1100" dirty="0"/>
                <a:t> = 3</a:t>
              </a:r>
              <a:endParaRPr lang="en-US" altLang="zh-CN" sz="1100" i="1" dirty="0"/>
            </a:p>
          </p:txBody>
        </p:sp>
        <p:sp>
          <p:nvSpPr>
            <p:cNvPr id="14" name="Line 18"/>
            <p:cNvSpPr>
              <a:spLocks noChangeShapeType="1"/>
            </p:cNvSpPr>
            <p:nvPr/>
          </p:nvSpPr>
          <p:spPr bwMode="auto">
            <a:xfrm flipV="1">
              <a:off x="6424613" y="2362200"/>
              <a:ext cx="350837" cy="320675"/>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5" name="Line 22"/>
            <p:cNvSpPr>
              <a:spLocks noChangeShapeType="1"/>
            </p:cNvSpPr>
            <p:nvPr/>
          </p:nvSpPr>
          <p:spPr bwMode="auto">
            <a:xfrm>
              <a:off x="6424613" y="2682875"/>
              <a:ext cx="325437" cy="860425"/>
            </a:xfrm>
            <a:prstGeom prst="line">
              <a:avLst/>
            </a:prstGeom>
            <a:noFill/>
            <a:ln w="9525">
              <a:solidFill>
                <a:srgbClr val="FF6666"/>
              </a:solidFill>
              <a:round/>
              <a:headEnd/>
              <a:tailEnd type="stealth"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6" name="Line 23"/>
            <p:cNvSpPr>
              <a:spLocks noChangeShapeType="1"/>
            </p:cNvSpPr>
            <p:nvPr/>
          </p:nvSpPr>
          <p:spPr bwMode="auto">
            <a:xfrm flipH="1">
              <a:off x="5984875" y="2678113"/>
              <a:ext cx="436563" cy="204787"/>
            </a:xfrm>
            <a:prstGeom prst="line">
              <a:avLst/>
            </a:prstGeom>
            <a:noFill/>
            <a:ln w="9525">
              <a:solidFill>
                <a:srgbClr val="FF6666"/>
              </a:solidFill>
              <a:round/>
              <a:headEnd/>
              <a:tailEnd type="stealth"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7" name="Oval 8"/>
            <p:cNvSpPr>
              <a:spLocks noChangeArrowheads="1"/>
            </p:cNvSpPr>
            <p:nvPr/>
          </p:nvSpPr>
          <p:spPr bwMode="auto">
            <a:xfrm>
              <a:off x="6116638" y="2743200"/>
              <a:ext cx="107950" cy="106363"/>
            </a:xfrm>
            <a:prstGeom prst="ellipse">
              <a:avLst/>
            </a:prstGeom>
            <a:solidFill>
              <a:schemeClr val="accent1"/>
            </a:solidFill>
            <a:ln w="9525">
              <a:solidFill>
                <a:schemeClr val="tx1"/>
              </a:solidFill>
              <a:round/>
              <a:headEnd/>
              <a:tailEnd/>
            </a:ln>
          </p:spPr>
          <p:txBody>
            <a:bodyPr wrap="none" anchor="ctr"/>
            <a:lstStyle/>
            <a:p>
              <a:endParaRPr lang="zh-CN" altLang="en-US"/>
            </a:p>
          </p:txBody>
        </p:sp>
        <p:sp>
          <p:nvSpPr>
            <p:cNvPr id="18" name="Oval 11"/>
            <p:cNvSpPr>
              <a:spLocks noChangeArrowheads="1"/>
            </p:cNvSpPr>
            <p:nvPr/>
          </p:nvSpPr>
          <p:spPr bwMode="auto">
            <a:xfrm>
              <a:off x="6376988" y="2636838"/>
              <a:ext cx="106362" cy="106362"/>
            </a:xfrm>
            <a:prstGeom prst="ellipse">
              <a:avLst/>
            </a:prstGeom>
            <a:solidFill>
              <a:srgbClr val="FF6666"/>
            </a:solidFill>
            <a:ln w="9525">
              <a:solidFill>
                <a:schemeClr val="tx1"/>
              </a:solidFill>
              <a:round/>
              <a:headEnd/>
              <a:tailEnd/>
            </a:ln>
          </p:spPr>
          <p:txBody>
            <a:bodyPr wrap="none" anchor="ctr"/>
            <a:lstStyle/>
            <a:p>
              <a:endParaRPr lang="zh-CN" altLang="en-US"/>
            </a:p>
          </p:txBody>
        </p:sp>
        <p:sp>
          <p:nvSpPr>
            <p:cNvPr id="19" name="Text Box 24"/>
            <p:cNvSpPr txBox="1">
              <a:spLocks noChangeArrowheads="1"/>
            </p:cNvSpPr>
            <p:nvPr/>
          </p:nvSpPr>
          <p:spPr bwMode="auto">
            <a:xfrm>
              <a:off x="6380163" y="2286000"/>
              <a:ext cx="319318" cy="30777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l-GR" altLang="zh-CN" sz="1400">
                  <a:latin typeface="Times New Roman"/>
                  <a:ea typeface="华文楷体" charset="0"/>
                  <a:cs typeface="Times New Roman"/>
                </a:rPr>
                <a:t>ε</a:t>
              </a:r>
              <a:r>
                <a:rPr lang="en-US" altLang="zh-CN" sz="1400">
                  <a:latin typeface="Times New Roman"/>
                  <a:ea typeface="华文楷体" charset="0"/>
                  <a:cs typeface="Times New Roman"/>
                </a:rPr>
                <a:t>’</a:t>
              </a:r>
              <a:endParaRPr lang="zh-CN" altLang="en-US" sz="1400" i="1">
                <a:sym typeface="Symbol" charset="0"/>
              </a:endParaRPr>
            </a:p>
          </p:txBody>
        </p:sp>
        <p:sp>
          <p:nvSpPr>
            <p:cNvPr id="20" name="Oval 30"/>
            <p:cNvSpPr>
              <a:spLocks noChangeArrowheads="1"/>
            </p:cNvSpPr>
            <p:nvPr/>
          </p:nvSpPr>
          <p:spPr bwMode="auto">
            <a:xfrm>
              <a:off x="5410200" y="1676400"/>
              <a:ext cx="2057400" cy="2057400"/>
            </a:xfrm>
            <a:prstGeom prst="ellipse">
              <a:avLst/>
            </a:prstGeom>
            <a:noFill/>
            <a:ln w="9525">
              <a:solidFill>
                <a:schemeClr val="tx1"/>
              </a:solidFill>
              <a:round/>
              <a:headEnd/>
              <a:tailEnd/>
            </a:ln>
            <a:extLst>
              <a:ext uri="{909E8E84-426E-40dd-AFC4-6F175D3DCCD1}">
                <a14:hiddenFill xmlns="" xmlns:a14="http://schemas.microsoft.com/office/drawing/2010/main">
                  <a:solidFill>
                    <a:srgbClr val="FF6666"/>
                  </a:solidFill>
                </a14:hiddenFill>
              </a:ext>
            </a:extLst>
          </p:spPr>
          <p:txBody>
            <a:bodyPr wrap="none" anchor="ctr"/>
            <a:lstStyle/>
            <a:p>
              <a:endParaRPr lang="zh-CN" altLang="en-US"/>
            </a:p>
          </p:txBody>
        </p:sp>
        <p:sp>
          <p:nvSpPr>
            <p:cNvPr id="21" name="Oval 31"/>
            <p:cNvSpPr>
              <a:spLocks noChangeArrowheads="1"/>
            </p:cNvSpPr>
            <p:nvPr/>
          </p:nvSpPr>
          <p:spPr bwMode="auto">
            <a:xfrm>
              <a:off x="7848600" y="3017838"/>
              <a:ext cx="106363" cy="106362"/>
            </a:xfrm>
            <a:prstGeom prst="ellipse">
              <a:avLst/>
            </a:prstGeom>
            <a:solidFill>
              <a:schemeClr val="accent1"/>
            </a:solidFill>
            <a:ln w="9525">
              <a:solidFill>
                <a:schemeClr val="tx1"/>
              </a:solidFill>
              <a:round/>
              <a:headEnd/>
              <a:tailEnd/>
            </a:ln>
          </p:spPr>
          <p:txBody>
            <a:bodyPr wrap="none" anchor="ctr"/>
            <a:lstStyle/>
            <a:p>
              <a:endParaRPr lang="zh-CN" altLang="en-US"/>
            </a:p>
          </p:txBody>
        </p:sp>
        <p:sp>
          <p:nvSpPr>
            <p:cNvPr id="22" name="Line 33"/>
            <p:cNvSpPr>
              <a:spLocks noChangeShapeType="1"/>
            </p:cNvSpPr>
            <p:nvPr/>
          </p:nvSpPr>
          <p:spPr bwMode="auto">
            <a:xfrm flipV="1">
              <a:off x="8150225" y="2209800"/>
              <a:ext cx="381000" cy="0"/>
            </a:xfrm>
            <a:prstGeom prst="line">
              <a:avLst/>
            </a:prstGeom>
            <a:noFill/>
            <a:ln w="9525">
              <a:solidFill>
                <a:srgbClr val="FF6666"/>
              </a:solidFill>
              <a:round/>
              <a:headEnd/>
              <a:tailEnd type="stealth"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23" name="Text Box 34"/>
            <p:cNvSpPr txBox="1">
              <a:spLocks noChangeArrowheads="1"/>
            </p:cNvSpPr>
            <p:nvPr/>
          </p:nvSpPr>
          <p:spPr bwMode="auto">
            <a:xfrm>
              <a:off x="7687254" y="2328731"/>
              <a:ext cx="1474237" cy="222535"/>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txBody>
            <a:bodyPr wrap="square">
              <a:spAutoFit/>
            </a:bodyPr>
            <a:lstStyle/>
            <a:p>
              <a:r>
                <a:rPr lang="en-US" altLang="zh-CN" sz="1200" dirty="0"/>
                <a:t>Reachability Distance </a:t>
              </a:r>
            </a:p>
          </p:txBody>
        </p:sp>
        <p:sp>
          <p:nvSpPr>
            <p:cNvPr id="24" name="Text Box 35"/>
            <p:cNvSpPr txBox="1">
              <a:spLocks noChangeArrowheads="1"/>
            </p:cNvSpPr>
            <p:nvPr/>
          </p:nvSpPr>
          <p:spPr bwMode="auto">
            <a:xfrm>
              <a:off x="7315200" y="3200400"/>
              <a:ext cx="1846291" cy="370892"/>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txBody>
            <a:bodyPr wrap="square">
              <a:spAutoFit/>
            </a:bodyPr>
            <a:lstStyle/>
            <a:p>
              <a:r>
                <a:rPr lang="en-US" altLang="zh-CN" sz="1200" dirty="0"/>
                <a:t>This point has an undefined reachability distance. </a:t>
              </a:r>
            </a:p>
          </p:txBody>
        </p:sp>
        <p:sp>
          <p:nvSpPr>
            <p:cNvPr id="25" name="Rectangle 36"/>
            <p:cNvSpPr>
              <a:spLocks noChangeArrowheads="1"/>
            </p:cNvSpPr>
            <p:nvPr/>
          </p:nvSpPr>
          <p:spPr bwMode="auto">
            <a:xfrm>
              <a:off x="7010400" y="1676400"/>
              <a:ext cx="260008" cy="30777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l-GR" altLang="zh-CN" sz="1400">
                  <a:latin typeface="Times New Roman"/>
                  <a:ea typeface="华文楷体" charset="0"/>
                  <a:cs typeface="Times New Roman"/>
                </a:rPr>
                <a:t>ε</a:t>
              </a:r>
              <a:endParaRPr lang="en-US" altLang="zh-CN" sz="1400" i="1">
                <a:sym typeface="Symbol" charset="0"/>
              </a:endParaRPr>
            </a:p>
          </p:txBody>
        </p:sp>
      </p:grpSp>
      <p:sp>
        <p:nvSpPr>
          <p:cNvPr id="27" name="页脚占位符 1">
            <a:extLst>
              <a:ext uri="{FF2B5EF4-FFF2-40B4-BE49-F238E27FC236}">
                <a16:creationId xmlns:a16="http://schemas.microsoft.com/office/drawing/2014/main" id="{4B83ADF0-032A-4441-9911-CCF2D6C841F4}"/>
              </a:ext>
            </a:extLst>
          </p:cNvPr>
          <p:cNvSpPr txBox="1">
            <a:spLocks/>
          </p:cNvSpPr>
          <p:nvPr/>
        </p:nvSpPr>
        <p:spPr>
          <a:xfrm>
            <a:off x="3962239" y="6286418"/>
            <a:ext cx="4114800" cy="365125"/>
          </a:xfrm>
          <a:prstGeom prst="rect">
            <a:avLst/>
          </a:prstGeom>
        </p:spPr>
        <p:txBody>
          <a:bodyPr vert="horz" lIns="91440" tIns="45720" rIns="91440" bIns="45720" rtlCol="0" anchor="ctr"/>
          <a:lstStyle>
            <a:defPPr>
              <a:defRPr lang="zh-CN"/>
            </a:defPPr>
            <a:lvl1pPr marL="0" algn="ctr" defTabSz="914377" rtl="0" eaLnBrk="1" latinLnBrk="0" hangingPunct="1">
              <a:defRPr sz="1200" kern="1200">
                <a:solidFill>
                  <a:schemeClr val="tx1">
                    <a:tint val="75000"/>
                  </a:schemeClr>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tint val="75000"/>
                  </a:prstClr>
                </a:solidFill>
                <a:effectLst/>
                <a:uLnTx/>
                <a:uFillTx/>
                <a:latin typeface="Calibri" panose="020F0502020204030204"/>
                <a:ea typeface="等线" panose="02010600030101010101" pitchFamily="2" charset="-122"/>
                <a:cs typeface="+mn-cs"/>
              </a:rPr>
              <a:t>人工智能学院           数据挖掘                课程团队</a:t>
            </a: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39150011"/>
      </p:ext>
    </p:extLst>
  </p:cSld>
  <p:clrMapOvr>
    <a:masterClrMapping/>
  </p:clrMapOvr>
  <mc:AlternateContent xmlns:mc="http://schemas.openxmlformats.org/markup-compatibility/2006" xmlns:p14="http://schemas.microsoft.com/office/powerpoint/2010/main">
    <mc:Choice Requires="p14">
      <p:transition p14:dur="0" advTm="48831"/>
    </mc:Choice>
    <mc:Fallback xmlns="">
      <p:transition advTm="48831"/>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14766CF5-CC93-3B40-87E8-2E9F5BD962AA}" type="slidenum">
              <a:rPr kumimoji="1" lang="zh-CN" altLang="en-US" smtClean="0"/>
              <a:t>33</a:t>
            </a:fld>
            <a:endParaRPr kumimoji="1" lang="zh-CN" altLang="en-US"/>
          </a:p>
        </p:txBody>
      </p:sp>
      <p:sp>
        <p:nvSpPr>
          <p:cNvPr id="3" name="标题 2"/>
          <p:cNvSpPr>
            <a:spLocks noGrp="1"/>
          </p:cNvSpPr>
          <p:nvPr>
            <p:ph type="title"/>
          </p:nvPr>
        </p:nvSpPr>
        <p:spPr/>
        <p:txBody>
          <a:bodyPr/>
          <a:lstStyle/>
          <a:p>
            <a:r>
              <a:rPr lang="en-US" altLang="zh-CN" dirty="0">
                <a:latin typeface="Times New Roman" charset="0"/>
                <a:ea typeface="华文楷体" charset="0"/>
                <a:cs typeface="华文楷体" charset="0"/>
              </a:rPr>
              <a:t>OPTICS:</a:t>
            </a:r>
            <a:r>
              <a:rPr lang="zh-CN" altLang="en-US" dirty="0">
                <a:latin typeface="Times New Roman" charset="0"/>
                <a:ea typeface="华文楷体" charset="0"/>
                <a:cs typeface="华文楷体" charset="0"/>
              </a:rPr>
              <a:t>通过点排序识别聚类结构</a:t>
            </a:r>
            <a:endParaRPr lang="zh-CN" altLang="en-US" dirty="0"/>
          </a:p>
        </p:txBody>
      </p:sp>
      <p:pic>
        <p:nvPicPr>
          <p:cNvPr id="5" name="内容占位符 4"/>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5610225" y="2033091"/>
            <a:ext cx="5382376" cy="866896"/>
          </a:xfrm>
          <a:prstGeom prst="rect">
            <a:avLst/>
          </a:prstGeom>
        </p:spPr>
      </p:pic>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18961" y="4161953"/>
            <a:ext cx="5830114" cy="971686"/>
          </a:xfrm>
          <a:prstGeom prst="rect">
            <a:avLst/>
          </a:prstGeom>
        </p:spPr>
      </p:pic>
      <p:sp>
        <p:nvSpPr>
          <p:cNvPr id="7" name="矩形 6"/>
          <p:cNvSpPr/>
          <p:nvPr/>
        </p:nvSpPr>
        <p:spPr>
          <a:xfrm>
            <a:off x="733018" y="1504191"/>
            <a:ext cx="4677182" cy="1631216"/>
          </a:xfrm>
          <a:prstGeom prst="rect">
            <a:avLst/>
          </a:prstGeom>
        </p:spPr>
        <p:txBody>
          <a:bodyPr wrap="square">
            <a:spAutoFit/>
          </a:bodyPr>
          <a:lstStyle/>
          <a:p>
            <a:pPr marL="285750" indent="-285750">
              <a:buFont typeface="Wingdings" panose="05000000000000000000" pitchFamily="2" charset="2"/>
              <a:buChar char="p"/>
            </a:pPr>
            <a:r>
              <a:rPr lang="zh-CN" altLang="en-US" sz="2000" dirty="0">
                <a:latin typeface="华文楷体" charset="0"/>
                <a:ea typeface="华文楷体" charset="0"/>
                <a:cs typeface="华文楷体" charset="0"/>
              </a:rPr>
              <a:t>对于集合</a:t>
            </a:r>
            <a:r>
              <a:rPr lang="en-US" altLang="zh-CN" sz="2000" dirty="0">
                <a:latin typeface="华文楷体" charset="0"/>
                <a:ea typeface="华文楷体" charset="0"/>
                <a:cs typeface="华文楷体" charset="0"/>
              </a:rPr>
              <a:t>M</a:t>
            </a:r>
            <a:r>
              <a:rPr lang="zh-CN" altLang="en-US" sz="2000" dirty="0">
                <a:latin typeface="华文楷体" charset="0"/>
                <a:ea typeface="华文楷体" charset="0"/>
                <a:cs typeface="华文楷体" charset="0"/>
              </a:rPr>
              <a:t>而言，假设让其中</a:t>
            </a:r>
            <a:r>
              <a:rPr lang="en-US" altLang="zh-CN" sz="2000" dirty="0">
                <a:latin typeface="华文楷体" charset="0"/>
                <a:ea typeface="华文楷体" charset="0"/>
                <a:cs typeface="华文楷体" charset="0"/>
              </a:rPr>
              <a:t>x</a:t>
            </a:r>
            <a:r>
              <a:rPr lang="zh-CN" altLang="en-US" sz="2000" dirty="0">
                <a:latin typeface="华文楷体" charset="0"/>
                <a:ea typeface="华文楷体" charset="0"/>
                <a:cs typeface="华文楷体" charset="0"/>
              </a:rPr>
              <a:t>点作为核心，找到以</a:t>
            </a:r>
            <a:r>
              <a:rPr lang="en-US" altLang="zh-CN" sz="2000" dirty="0">
                <a:latin typeface="华文楷体" charset="0"/>
                <a:ea typeface="华文楷体" charset="0"/>
                <a:cs typeface="华文楷体" charset="0"/>
              </a:rPr>
              <a:t>x</a:t>
            </a:r>
            <a:r>
              <a:rPr lang="zh-CN" altLang="en-US" sz="2000" dirty="0">
                <a:latin typeface="华文楷体" charset="0"/>
                <a:ea typeface="华文楷体" charset="0"/>
                <a:cs typeface="华文楷体" charset="0"/>
              </a:rPr>
              <a:t>点为圆心，且</a:t>
            </a:r>
            <a:r>
              <a:rPr lang="zh-CN" altLang="en-US" sz="2000" dirty="0">
                <a:solidFill>
                  <a:srgbClr val="FF0000"/>
                </a:solidFill>
                <a:latin typeface="华文楷体" charset="0"/>
                <a:ea typeface="华文楷体" charset="0"/>
                <a:cs typeface="华文楷体" charset="0"/>
              </a:rPr>
              <a:t>刚好满足最小邻点数</a:t>
            </a:r>
            <a:r>
              <a:rPr lang="en-US" altLang="zh-CN" sz="2000" dirty="0" err="1">
                <a:solidFill>
                  <a:srgbClr val="FF0000"/>
                </a:solidFill>
                <a:latin typeface="华文楷体" charset="0"/>
                <a:ea typeface="华文楷体" charset="0"/>
                <a:cs typeface="华文楷体" charset="0"/>
              </a:rPr>
              <a:t>minPts</a:t>
            </a:r>
            <a:r>
              <a:rPr lang="zh-CN" altLang="en-US" sz="2000" dirty="0">
                <a:solidFill>
                  <a:srgbClr val="FF0000"/>
                </a:solidFill>
                <a:latin typeface="华文楷体" charset="0"/>
                <a:ea typeface="华文楷体" charset="0"/>
                <a:cs typeface="华文楷体" charset="0"/>
              </a:rPr>
              <a:t>的最外层的一个点为</a:t>
            </a:r>
            <a:r>
              <a:rPr lang="en-US" altLang="zh-CN" sz="2000" dirty="0">
                <a:solidFill>
                  <a:srgbClr val="FF0000"/>
                </a:solidFill>
                <a:latin typeface="华文楷体" charset="0"/>
                <a:ea typeface="华文楷体" charset="0"/>
                <a:cs typeface="华文楷体" charset="0"/>
              </a:rPr>
              <a:t>x’</a:t>
            </a:r>
            <a:r>
              <a:rPr lang="zh-CN" altLang="en-US" sz="2000" dirty="0">
                <a:latin typeface="华文楷体" charset="0"/>
                <a:ea typeface="华文楷体" charset="0"/>
                <a:cs typeface="华文楷体" charset="0"/>
              </a:rPr>
              <a:t>，则</a:t>
            </a:r>
            <a:r>
              <a:rPr lang="en-US" altLang="zh-CN" sz="2000" dirty="0">
                <a:latin typeface="华文楷体" charset="0"/>
                <a:ea typeface="华文楷体" charset="0"/>
                <a:cs typeface="华文楷体" charset="0"/>
              </a:rPr>
              <a:t>x</a:t>
            </a:r>
            <a:r>
              <a:rPr lang="zh-CN" altLang="en-US" sz="2000" dirty="0">
                <a:latin typeface="华文楷体" charset="0"/>
                <a:ea typeface="华文楷体" charset="0"/>
                <a:cs typeface="华文楷体" charset="0"/>
              </a:rPr>
              <a:t>点到</a:t>
            </a:r>
            <a:r>
              <a:rPr lang="en-US" altLang="zh-CN" sz="2000" dirty="0">
                <a:latin typeface="华文楷体" charset="0"/>
                <a:ea typeface="华文楷体" charset="0"/>
                <a:cs typeface="华文楷体" charset="0"/>
              </a:rPr>
              <a:t>x’</a:t>
            </a:r>
            <a:r>
              <a:rPr lang="zh-CN" altLang="en-US" sz="2000" dirty="0">
                <a:latin typeface="华文楷体" charset="0"/>
                <a:ea typeface="华文楷体" charset="0"/>
                <a:cs typeface="华文楷体" charset="0"/>
              </a:rPr>
              <a:t>点的距离称为核心距离。</a:t>
            </a:r>
          </a:p>
        </p:txBody>
      </p:sp>
      <p:sp>
        <p:nvSpPr>
          <p:cNvPr id="8" name="矩形 7"/>
          <p:cNvSpPr/>
          <p:nvPr/>
        </p:nvSpPr>
        <p:spPr>
          <a:xfrm>
            <a:off x="609192" y="3647916"/>
            <a:ext cx="5772558" cy="2015936"/>
          </a:xfrm>
          <a:prstGeom prst="rect">
            <a:avLst/>
          </a:prstGeom>
        </p:spPr>
        <p:txBody>
          <a:bodyPr wrap="square">
            <a:spAutoFit/>
          </a:bodyPr>
          <a:lstStyle/>
          <a:p>
            <a:pPr marL="285750" indent="-285750">
              <a:spcBef>
                <a:spcPts val="600"/>
              </a:spcBef>
              <a:buFont typeface="Wingdings" panose="05000000000000000000" pitchFamily="2" charset="2"/>
              <a:buChar char="p"/>
            </a:pPr>
            <a:r>
              <a:rPr lang="zh-CN" altLang="en-US" sz="2000" dirty="0">
                <a:latin typeface="华文楷体" charset="0"/>
                <a:ea typeface="华文楷体" charset="0"/>
                <a:cs typeface="华文楷体" charset="0"/>
              </a:rPr>
              <a:t>对于核心点</a:t>
            </a:r>
            <a:r>
              <a:rPr lang="en-US" altLang="zh-CN" sz="2000" dirty="0">
                <a:latin typeface="华文楷体" charset="0"/>
                <a:ea typeface="华文楷体" charset="0"/>
                <a:cs typeface="华文楷体" charset="0"/>
              </a:rPr>
              <a:t>x</a:t>
            </a:r>
            <a:r>
              <a:rPr lang="zh-CN" altLang="en-US" sz="2000" dirty="0">
                <a:latin typeface="华文楷体" charset="0"/>
                <a:ea typeface="华文楷体" charset="0"/>
                <a:cs typeface="华文楷体" charset="0"/>
              </a:rPr>
              <a:t>的邻点</a:t>
            </a:r>
            <a:r>
              <a:rPr lang="en-US" altLang="zh-CN" sz="2000" dirty="0">
                <a:latin typeface="华文楷体" charset="0"/>
                <a:ea typeface="华文楷体" charset="0"/>
                <a:cs typeface="华文楷体" charset="0"/>
              </a:rPr>
              <a:t>x1</a:t>
            </a:r>
            <a:r>
              <a:rPr lang="zh-CN" altLang="en-US" sz="2000" dirty="0">
                <a:latin typeface="华文楷体" charset="0"/>
                <a:ea typeface="华文楷体" charset="0"/>
                <a:cs typeface="华文楷体" charset="0"/>
              </a:rPr>
              <a:t>、</a:t>
            </a:r>
            <a:r>
              <a:rPr lang="en-US" altLang="zh-CN" sz="2000" dirty="0">
                <a:latin typeface="华文楷体" charset="0"/>
                <a:ea typeface="华文楷体" charset="0"/>
                <a:cs typeface="华文楷体" charset="0"/>
              </a:rPr>
              <a:t>x2</a:t>
            </a:r>
            <a:r>
              <a:rPr lang="zh-CN" altLang="en-US" sz="2000" dirty="0">
                <a:latin typeface="华文楷体" charset="0"/>
                <a:ea typeface="华文楷体" charset="0"/>
                <a:cs typeface="华文楷体" charset="0"/>
              </a:rPr>
              <a:t>、</a:t>
            </a:r>
            <a:r>
              <a:rPr lang="en-US" altLang="zh-CN" sz="2000" dirty="0">
                <a:latin typeface="华文楷体" charset="0"/>
                <a:ea typeface="华文楷体" charset="0"/>
                <a:cs typeface="华文楷体" charset="0"/>
              </a:rPr>
              <a:t>…</a:t>
            </a:r>
            <a:r>
              <a:rPr lang="en-US" altLang="zh-CN" sz="2000" dirty="0" err="1">
                <a:latin typeface="华文楷体" charset="0"/>
                <a:ea typeface="华文楷体" charset="0"/>
                <a:cs typeface="华文楷体" charset="0"/>
              </a:rPr>
              <a:t>xn</a:t>
            </a:r>
            <a:r>
              <a:rPr lang="en-US" altLang="zh-CN" sz="2000" dirty="0">
                <a:latin typeface="华文楷体" charset="0"/>
                <a:ea typeface="华文楷体" charset="0"/>
                <a:cs typeface="华文楷体" charset="0"/>
              </a:rPr>
              <a:t> </a:t>
            </a:r>
            <a:r>
              <a:rPr lang="zh-CN" altLang="en-US" sz="2000" dirty="0">
                <a:latin typeface="华文楷体" charset="0"/>
                <a:ea typeface="华文楷体" charset="0"/>
                <a:cs typeface="华文楷体" charset="0"/>
              </a:rPr>
              <a:t>而言，如果他们</a:t>
            </a:r>
            <a:r>
              <a:rPr lang="zh-CN" altLang="en-US" sz="2000" dirty="0">
                <a:solidFill>
                  <a:srgbClr val="FF0000"/>
                </a:solidFill>
                <a:latin typeface="华文楷体" charset="0"/>
                <a:ea typeface="华文楷体" charset="0"/>
                <a:cs typeface="华文楷体" charset="0"/>
              </a:rPr>
              <a:t>到点</a:t>
            </a:r>
            <a:r>
              <a:rPr lang="en-US" altLang="zh-CN" sz="2000" dirty="0">
                <a:solidFill>
                  <a:srgbClr val="FF0000"/>
                </a:solidFill>
                <a:latin typeface="华文楷体" charset="0"/>
                <a:ea typeface="华文楷体" charset="0"/>
                <a:cs typeface="华文楷体" charset="0"/>
              </a:rPr>
              <a:t>x</a:t>
            </a:r>
            <a:r>
              <a:rPr lang="zh-CN" altLang="en-US" sz="2000" dirty="0">
                <a:solidFill>
                  <a:srgbClr val="FF0000"/>
                </a:solidFill>
                <a:latin typeface="华文楷体" charset="0"/>
                <a:ea typeface="华文楷体" charset="0"/>
                <a:cs typeface="华文楷体" charset="0"/>
              </a:rPr>
              <a:t>的距离大于点</a:t>
            </a:r>
            <a:r>
              <a:rPr lang="en-US" altLang="zh-CN" sz="2000" dirty="0">
                <a:solidFill>
                  <a:srgbClr val="FF0000"/>
                </a:solidFill>
                <a:latin typeface="华文楷体" charset="0"/>
                <a:ea typeface="华文楷体" charset="0"/>
                <a:cs typeface="华文楷体" charset="0"/>
              </a:rPr>
              <a:t>x’</a:t>
            </a:r>
            <a:r>
              <a:rPr lang="zh-CN" altLang="en-US" sz="2000" dirty="0">
                <a:solidFill>
                  <a:srgbClr val="FF0000"/>
                </a:solidFill>
                <a:latin typeface="华文楷体" charset="0"/>
                <a:ea typeface="华文楷体" charset="0"/>
                <a:cs typeface="华文楷体" charset="0"/>
              </a:rPr>
              <a:t>的核心距</a:t>
            </a:r>
            <a:r>
              <a:rPr lang="zh-CN" altLang="en-US" sz="2000" dirty="0">
                <a:latin typeface="华文楷体" charset="0"/>
                <a:ea typeface="华文楷体" charset="0"/>
                <a:cs typeface="华文楷体" charset="0"/>
              </a:rPr>
              <a:t>离，则其可达距离为该点到点</a:t>
            </a:r>
            <a:r>
              <a:rPr lang="en-US" altLang="zh-CN" sz="2000" dirty="0">
                <a:latin typeface="华文楷体" charset="0"/>
                <a:ea typeface="华文楷体" charset="0"/>
                <a:cs typeface="华文楷体" charset="0"/>
              </a:rPr>
              <a:t>x</a:t>
            </a:r>
            <a:r>
              <a:rPr lang="zh-CN" altLang="en-US" sz="2000" dirty="0">
                <a:latin typeface="华文楷体" charset="0"/>
                <a:ea typeface="华文楷体" charset="0"/>
                <a:cs typeface="华文楷体" charset="0"/>
              </a:rPr>
              <a:t>的实际距离；</a:t>
            </a:r>
            <a:endParaRPr lang="en-US" altLang="zh-CN" sz="2000" dirty="0">
              <a:latin typeface="华文楷体" charset="0"/>
              <a:ea typeface="华文楷体" charset="0"/>
              <a:cs typeface="华文楷体" charset="0"/>
            </a:endParaRPr>
          </a:p>
          <a:p>
            <a:pPr marL="285750" indent="-285750">
              <a:spcBef>
                <a:spcPts val="600"/>
              </a:spcBef>
              <a:buFont typeface="Wingdings" panose="05000000000000000000" pitchFamily="2" charset="2"/>
              <a:buChar char="p"/>
            </a:pPr>
            <a:r>
              <a:rPr lang="zh-CN" altLang="en-US" sz="2000" dirty="0">
                <a:latin typeface="华文楷体" charset="0"/>
                <a:ea typeface="华文楷体" charset="0"/>
                <a:cs typeface="华文楷体" charset="0"/>
              </a:rPr>
              <a:t>如果他们到点</a:t>
            </a:r>
            <a:r>
              <a:rPr lang="en-US" altLang="zh-CN" sz="2000" dirty="0">
                <a:latin typeface="华文楷体" charset="0"/>
                <a:ea typeface="华文楷体" charset="0"/>
                <a:cs typeface="华文楷体" charset="0"/>
              </a:rPr>
              <a:t>x</a:t>
            </a:r>
            <a:r>
              <a:rPr lang="zh-CN" altLang="en-US" sz="2000" dirty="0">
                <a:latin typeface="华文楷体" charset="0"/>
                <a:ea typeface="华文楷体" charset="0"/>
                <a:cs typeface="华文楷体" charset="0"/>
              </a:rPr>
              <a:t>的</a:t>
            </a:r>
            <a:r>
              <a:rPr lang="zh-CN" altLang="en-US" sz="2000" dirty="0">
                <a:solidFill>
                  <a:srgbClr val="FF0000"/>
                </a:solidFill>
                <a:latin typeface="华文楷体" charset="0"/>
                <a:ea typeface="华文楷体" charset="0"/>
                <a:cs typeface="华文楷体" charset="0"/>
              </a:rPr>
              <a:t>距离小于点</a:t>
            </a:r>
            <a:r>
              <a:rPr lang="en-US" altLang="zh-CN" sz="2000" dirty="0">
                <a:solidFill>
                  <a:srgbClr val="FF0000"/>
                </a:solidFill>
                <a:latin typeface="华文楷体" charset="0"/>
                <a:ea typeface="华文楷体" charset="0"/>
                <a:cs typeface="华文楷体" charset="0"/>
              </a:rPr>
              <a:t>x’</a:t>
            </a:r>
            <a:r>
              <a:rPr lang="zh-CN" altLang="en-US" sz="2000" dirty="0">
                <a:solidFill>
                  <a:srgbClr val="FF0000"/>
                </a:solidFill>
                <a:latin typeface="华文楷体" charset="0"/>
                <a:ea typeface="华文楷体" charset="0"/>
                <a:cs typeface="华文楷体" charset="0"/>
              </a:rPr>
              <a:t>的核心距离</a:t>
            </a:r>
            <a:r>
              <a:rPr lang="zh-CN" altLang="en-US" sz="2000" dirty="0">
                <a:latin typeface="华文楷体" charset="0"/>
                <a:ea typeface="华文楷体" charset="0"/>
                <a:cs typeface="华文楷体" charset="0"/>
              </a:rPr>
              <a:t>，则其可达距离就是点</a:t>
            </a:r>
            <a:r>
              <a:rPr lang="en-US" altLang="zh-CN" sz="2000" dirty="0">
                <a:latin typeface="华文楷体" charset="0"/>
                <a:ea typeface="华文楷体" charset="0"/>
                <a:cs typeface="华文楷体" charset="0"/>
              </a:rPr>
              <a:t>x</a:t>
            </a:r>
            <a:r>
              <a:rPr lang="zh-CN" altLang="en-US" sz="2000" dirty="0">
                <a:latin typeface="华文楷体" charset="0"/>
                <a:ea typeface="华文楷体" charset="0"/>
                <a:cs typeface="华文楷体" charset="0"/>
              </a:rPr>
              <a:t>的核心距离，即在</a:t>
            </a:r>
            <a:r>
              <a:rPr lang="en-US" altLang="zh-CN" sz="2000" dirty="0">
                <a:latin typeface="华文楷体" charset="0"/>
                <a:ea typeface="华文楷体" charset="0"/>
                <a:cs typeface="华文楷体" charset="0"/>
              </a:rPr>
              <a:t>x’</a:t>
            </a:r>
            <a:r>
              <a:rPr lang="zh-CN" altLang="en-US" sz="2000" dirty="0">
                <a:latin typeface="华文楷体" charset="0"/>
                <a:ea typeface="华文楷体" charset="0"/>
                <a:cs typeface="华文楷体" charset="0"/>
              </a:rPr>
              <a:t>以内的点到</a:t>
            </a:r>
            <a:r>
              <a:rPr lang="en-US" altLang="zh-CN" sz="2000" dirty="0">
                <a:latin typeface="华文楷体" charset="0"/>
                <a:ea typeface="华文楷体" charset="0"/>
                <a:cs typeface="华文楷体" charset="0"/>
              </a:rPr>
              <a:t>x</a:t>
            </a:r>
            <a:r>
              <a:rPr lang="zh-CN" altLang="en-US" sz="2000" dirty="0">
                <a:latin typeface="华文楷体" charset="0"/>
                <a:ea typeface="华文楷体" charset="0"/>
                <a:cs typeface="华文楷体" charset="0"/>
              </a:rPr>
              <a:t>的距离都以此核心距离来记录。</a:t>
            </a:r>
          </a:p>
        </p:txBody>
      </p:sp>
      <p:sp>
        <p:nvSpPr>
          <p:cNvPr id="10" name="矩形 9"/>
          <p:cNvSpPr/>
          <p:nvPr/>
        </p:nvSpPr>
        <p:spPr>
          <a:xfrm>
            <a:off x="7523430" y="5198690"/>
            <a:ext cx="1210588" cy="400110"/>
          </a:xfrm>
          <a:prstGeom prst="rect">
            <a:avLst/>
          </a:prstGeom>
        </p:spPr>
        <p:txBody>
          <a:bodyPr wrap="none">
            <a:spAutoFit/>
          </a:bodyPr>
          <a:lstStyle/>
          <a:p>
            <a:r>
              <a:rPr lang="zh-CN" altLang="en-US" sz="2000" b="1" dirty="0">
                <a:solidFill>
                  <a:srgbClr val="0000FF"/>
                </a:solidFill>
                <a:latin typeface="华文楷体" charset="0"/>
                <a:ea typeface="华文楷体" charset="0"/>
                <a:cs typeface="华文楷体" charset="0"/>
              </a:rPr>
              <a:t>可达距离</a:t>
            </a:r>
            <a:endParaRPr lang="zh-CN" altLang="en-US" sz="2000" dirty="0"/>
          </a:p>
        </p:txBody>
      </p:sp>
      <p:sp>
        <p:nvSpPr>
          <p:cNvPr id="11" name="矩形 10"/>
          <p:cNvSpPr/>
          <p:nvPr/>
        </p:nvSpPr>
        <p:spPr>
          <a:xfrm>
            <a:off x="7502604" y="1541882"/>
            <a:ext cx="1210588" cy="400110"/>
          </a:xfrm>
          <a:prstGeom prst="rect">
            <a:avLst/>
          </a:prstGeom>
        </p:spPr>
        <p:txBody>
          <a:bodyPr wrap="none">
            <a:spAutoFit/>
          </a:bodyPr>
          <a:lstStyle/>
          <a:p>
            <a:r>
              <a:rPr lang="zh-CN" altLang="en-US" sz="2000" b="1" dirty="0">
                <a:solidFill>
                  <a:srgbClr val="0000FF"/>
                </a:solidFill>
                <a:latin typeface="华文楷体" charset="0"/>
                <a:ea typeface="华文楷体" charset="0"/>
                <a:cs typeface="华文楷体" charset="0"/>
              </a:rPr>
              <a:t>核心距离</a:t>
            </a:r>
            <a:endParaRPr lang="zh-CN" altLang="en-US" sz="2000" dirty="0"/>
          </a:p>
        </p:txBody>
      </p:sp>
    </p:spTree>
    <p:extLst>
      <p:ext uri="{BB962C8B-B14F-4D97-AF65-F5344CB8AC3E}">
        <p14:creationId xmlns:p14="http://schemas.microsoft.com/office/powerpoint/2010/main" val="31097896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编号占位符 1"/>
          <p:cNvSpPr>
            <a:spLocks noGrp="1"/>
          </p:cNvSpPr>
          <p:nvPr>
            <p:ph type="sldNum" sz="quarter" idx="12"/>
          </p:nvPr>
        </p:nvSpPr>
        <p:spPr/>
        <p:txBody>
          <a:bodyPr/>
          <a:lstStyle/>
          <a:p>
            <a:fld id="{CD36C2C7-0564-BD4F-BD6F-158A06DB7E8B}" type="slidenum">
              <a:rPr kumimoji="1" lang="zh-CN" altLang="en-US" smtClean="0"/>
              <a:t>34</a:t>
            </a:fld>
            <a:endParaRPr kumimoji="1" lang="zh-CN" altLang="en-US"/>
          </a:p>
        </p:txBody>
      </p:sp>
      <p:sp>
        <p:nvSpPr>
          <p:cNvPr id="4107" name="标题 1"/>
          <p:cNvSpPr>
            <a:spLocks noGrp="1"/>
          </p:cNvSpPr>
          <p:nvPr>
            <p:ph type="title"/>
          </p:nvPr>
        </p:nvSpPr>
        <p:spPr/>
        <p:txBody>
          <a:bodyPr/>
          <a:lstStyle/>
          <a:p>
            <a:pPr>
              <a:defRPr/>
            </a:pPr>
            <a:r>
              <a:rPr lang="en-US" altLang="zh-CN" dirty="0" err="1">
                <a:latin typeface="Times New Roman" charset="0"/>
                <a:ea typeface="华文楷体" charset="0"/>
                <a:cs typeface="华文楷体" charset="0"/>
              </a:rPr>
              <a:t>OPTICS:</a:t>
            </a:r>
            <a:r>
              <a:rPr dirty="0" err="1">
                <a:latin typeface="Times New Roman" charset="0"/>
                <a:ea typeface="华文楷体" charset="0"/>
                <a:cs typeface="华文楷体" charset="0"/>
              </a:rPr>
              <a:t>通过点排序识别聚类结构</a:t>
            </a:r>
            <a:endParaRPr dirty="0">
              <a:latin typeface="Times New Roman" charset="0"/>
              <a:ea typeface="华文楷体" charset="0"/>
              <a:cs typeface="华文楷体" charset="0"/>
            </a:endParaRPr>
          </a:p>
        </p:txBody>
      </p:sp>
      <p:sp>
        <p:nvSpPr>
          <p:cNvPr id="4108" name="内容占位符 2"/>
          <p:cNvSpPr>
            <a:spLocks noGrp="1"/>
          </p:cNvSpPr>
          <p:nvPr>
            <p:ph sz="quarter" idx="13"/>
          </p:nvPr>
        </p:nvSpPr>
        <p:spPr/>
        <p:txBody>
          <a:bodyPr/>
          <a:lstStyle/>
          <a:p>
            <a:r>
              <a:rPr lang="zh-CN" altLang="en-US" sz="2400">
                <a:latin typeface="Times New Roman" charset="0"/>
                <a:ea typeface="华文楷体" charset="0"/>
                <a:cs typeface="华文楷体" charset="0"/>
              </a:rPr>
              <a:t>例：假设</a:t>
            </a:r>
            <a:r>
              <a:rPr lang="en-US" altLang="zh-CN" sz="2400">
                <a:latin typeface="Times New Roman" charset="0"/>
                <a:ea typeface="华文楷体" charset="0"/>
                <a:cs typeface="华文楷体" charset="0"/>
              </a:rPr>
              <a:t>                 </a:t>
            </a:r>
            <a:r>
              <a:rPr lang="zh-CN" altLang="en-US" sz="2400">
                <a:latin typeface="Times New Roman" charset="0"/>
                <a:ea typeface="华文楷体" charset="0"/>
                <a:cs typeface="华文楷体" charset="0"/>
              </a:rPr>
              <a:t>，</a:t>
            </a:r>
            <a:r>
              <a:rPr lang="en-US" altLang="zh-CN" sz="2400">
                <a:latin typeface="Times New Roman" charset="0"/>
                <a:ea typeface="华文楷体" charset="0"/>
                <a:cs typeface="华文楷体" charset="0"/>
              </a:rPr>
              <a:t>                 </a:t>
            </a:r>
            <a:r>
              <a:rPr lang="zh-CN" altLang="en-US" sz="2400">
                <a:latin typeface="Times New Roman" charset="0"/>
                <a:ea typeface="华文楷体" charset="0"/>
                <a:cs typeface="华文楷体" charset="0"/>
              </a:rPr>
              <a:t>。</a:t>
            </a:r>
            <a:endParaRPr lang="en-US" altLang="zh-CN" sz="2400">
              <a:latin typeface="Times New Roman" charset="0"/>
              <a:ea typeface="华文楷体" charset="0"/>
              <a:cs typeface="华文楷体" charset="0"/>
            </a:endParaRPr>
          </a:p>
          <a:p>
            <a:pPr lvl="1"/>
            <a:r>
              <a:rPr lang="en-US" altLang="zh-CN" sz="2300">
                <a:latin typeface="Times New Roman" charset="0"/>
                <a:ea typeface="华文楷体" charset="0"/>
                <a:cs typeface="华文楷体" charset="0"/>
              </a:rPr>
              <a:t>P</a:t>
            </a:r>
            <a:r>
              <a:rPr lang="zh-CN" altLang="en-US" sz="2300">
                <a:latin typeface="Times New Roman" charset="0"/>
                <a:ea typeface="华文楷体" charset="0"/>
                <a:cs typeface="华文楷体" charset="0"/>
              </a:rPr>
              <a:t>的</a:t>
            </a:r>
            <a:r>
              <a:rPr lang="zh-CN" altLang="en-US" sz="2300" b="1">
                <a:solidFill>
                  <a:srgbClr val="0000FF"/>
                </a:solidFill>
                <a:latin typeface="Times New Roman" charset="0"/>
                <a:ea typeface="华文楷体" charset="0"/>
                <a:cs typeface="华文楷体" charset="0"/>
              </a:rPr>
              <a:t>核心距离</a:t>
            </a:r>
            <a:r>
              <a:rPr lang="zh-CN" altLang="en-US" sz="2300">
                <a:latin typeface="Times New Roman" charset="0"/>
                <a:ea typeface="华文楷体" charset="0"/>
                <a:cs typeface="华文楷体" charset="0"/>
              </a:rPr>
              <a:t>是</a:t>
            </a:r>
            <a:r>
              <a:rPr lang="en-US" altLang="zh-CN" sz="2300">
                <a:latin typeface="Times New Roman" charset="0"/>
                <a:ea typeface="华文楷体" charset="0"/>
                <a:cs typeface="华文楷体" charset="0"/>
              </a:rPr>
              <a:t>p</a:t>
            </a:r>
            <a:r>
              <a:rPr lang="zh-CN" altLang="en-US" sz="2300">
                <a:latin typeface="Times New Roman" charset="0"/>
                <a:ea typeface="华文楷体" charset="0"/>
                <a:cs typeface="华文楷体" charset="0"/>
              </a:rPr>
              <a:t>与第四个最近的数据对象之间的距离</a:t>
            </a:r>
            <a:r>
              <a:rPr lang="en-US" altLang="zh-CN" sz="2300">
                <a:latin typeface="Times New Roman" charset="0"/>
                <a:ea typeface="宋体" charset="0"/>
                <a:cs typeface="Times New Roman" charset="0"/>
              </a:rPr>
              <a:t>    </a:t>
            </a:r>
            <a:r>
              <a:rPr lang="zh-CN" altLang="en-US" sz="2300">
                <a:latin typeface="Times New Roman" charset="0"/>
                <a:ea typeface="华文楷体" charset="0"/>
                <a:cs typeface="华文楷体" charset="0"/>
              </a:rPr>
              <a:t>。</a:t>
            </a:r>
            <a:endParaRPr lang="en-US" altLang="zh-CN" sz="2300">
              <a:latin typeface="Times New Roman" charset="0"/>
              <a:ea typeface="华文楷体" charset="0"/>
              <a:cs typeface="华文楷体" charset="0"/>
            </a:endParaRPr>
          </a:p>
          <a:p>
            <a:pPr lvl="1"/>
            <a:r>
              <a:rPr lang="en-US" altLang="zh-CN" sz="2300" b="1">
                <a:latin typeface="Times New Roman" charset="0"/>
                <a:ea typeface="华文楷体" charset="0"/>
                <a:cs typeface="华文楷体" charset="0"/>
              </a:rPr>
              <a:t>q</a:t>
            </a:r>
            <a:r>
              <a:rPr lang="en-US" altLang="zh-CN" sz="2300" b="1" baseline="-25000">
                <a:latin typeface="Times New Roman" charset="0"/>
                <a:ea typeface="华文楷体" charset="0"/>
                <a:cs typeface="华文楷体" charset="0"/>
              </a:rPr>
              <a:t>1</a:t>
            </a:r>
            <a:r>
              <a:rPr lang="zh-CN" altLang="en-US" sz="2300" b="1">
                <a:latin typeface="Times New Roman" charset="0"/>
                <a:ea typeface="华文楷体" charset="0"/>
                <a:cs typeface="华文楷体" charset="0"/>
              </a:rPr>
              <a:t>关于</a:t>
            </a:r>
            <a:r>
              <a:rPr lang="en-US" altLang="zh-CN" sz="2300" b="1">
                <a:latin typeface="Times New Roman" charset="0"/>
                <a:ea typeface="华文楷体" charset="0"/>
                <a:cs typeface="华文楷体" charset="0"/>
              </a:rPr>
              <a:t>p</a:t>
            </a:r>
            <a:r>
              <a:rPr lang="zh-CN" altLang="en-US" sz="2300" b="1">
                <a:latin typeface="Times New Roman" charset="0"/>
                <a:ea typeface="华文楷体" charset="0"/>
                <a:cs typeface="华文楷体" charset="0"/>
              </a:rPr>
              <a:t>的</a:t>
            </a:r>
            <a:r>
              <a:rPr lang="zh-CN" altLang="en-US" sz="2300" b="1">
                <a:solidFill>
                  <a:srgbClr val="0000FF"/>
                </a:solidFill>
                <a:latin typeface="Times New Roman" charset="0"/>
                <a:ea typeface="华文楷体" charset="0"/>
                <a:cs typeface="华文楷体" charset="0"/>
              </a:rPr>
              <a:t>可达距离</a:t>
            </a:r>
            <a:r>
              <a:rPr lang="zh-CN" altLang="en-US" sz="2300" b="1">
                <a:latin typeface="Times New Roman" charset="0"/>
                <a:ea typeface="华文楷体" charset="0"/>
                <a:cs typeface="华文楷体" charset="0"/>
              </a:rPr>
              <a:t>是</a:t>
            </a:r>
            <a:r>
              <a:rPr lang="en-US" altLang="zh-CN" sz="2300">
                <a:latin typeface="Times New Roman" charset="0"/>
                <a:ea typeface="华文楷体" charset="0"/>
                <a:cs typeface="华文楷体" charset="0"/>
              </a:rPr>
              <a:t>p</a:t>
            </a:r>
            <a:r>
              <a:rPr lang="zh-CN" altLang="en-US" sz="2300">
                <a:latin typeface="Times New Roman" charset="0"/>
                <a:ea typeface="华文楷体" charset="0"/>
                <a:cs typeface="华文楷体" charset="0"/>
              </a:rPr>
              <a:t>的核心距离（即</a:t>
            </a:r>
            <a:r>
              <a:rPr lang="en-US" altLang="zh-CN" sz="2300">
                <a:latin typeface="Times New Roman" charset="0"/>
                <a:ea typeface="华文楷体" charset="0"/>
                <a:cs typeface="华文楷体" charset="0"/>
              </a:rPr>
              <a:t>               </a:t>
            </a:r>
            <a:r>
              <a:rPr lang="zh-CN" altLang="en-US" sz="2300">
                <a:latin typeface="Times New Roman" charset="0"/>
                <a:ea typeface="华文楷体" charset="0"/>
                <a:cs typeface="华文楷体" charset="0"/>
              </a:rPr>
              <a:t>），因为它比从</a:t>
            </a:r>
            <a:r>
              <a:rPr lang="en-US" altLang="zh-CN" sz="2300">
                <a:latin typeface="Times New Roman" charset="0"/>
                <a:ea typeface="华文楷体" charset="0"/>
                <a:cs typeface="华文楷体" charset="0"/>
              </a:rPr>
              <a:t>p</a:t>
            </a:r>
            <a:r>
              <a:rPr lang="zh-CN" altLang="en-US" sz="2300">
                <a:latin typeface="Times New Roman" charset="0"/>
                <a:ea typeface="华文楷体" charset="0"/>
                <a:cs typeface="华文楷体" charset="0"/>
              </a:rPr>
              <a:t>到</a:t>
            </a:r>
            <a:r>
              <a:rPr lang="en-US" altLang="zh-CN" sz="2300">
                <a:latin typeface="Times New Roman" charset="0"/>
                <a:ea typeface="华文楷体" charset="0"/>
                <a:cs typeface="华文楷体" charset="0"/>
              </a:rPr>
              <a:t>q</a:t>
            </a:r>
            <a:r>
              <a:rPr lang="en-US" altLang="zh-CN" sz="2300" baseline="-25000">
                <a:latin typeface="Times New Roman" charset="0"/>
                <a:ea typeface="华文楷体" charset="0"/>
                <a:cs typeface="华文楷体" charset="0"/>
              </a:rPr>
              <a:t>1</a:t>
            </a:r>
            <a:r>
              <a:rPr lang="zh-CN" altLang="en-US" sz="2300">
                <a:latin typeface="Times New Roman" charset="0"/>
                <a:ea typeface="华文楷体" charset="0"/>
                <a:cs typeface="华文楷体" charset="0"/>
              </a:rPr>
              <a:t>的欧几里得距离大。</a:t>
            </a:r>
            <a:r>
              <a:rPr lang="en-US" altLang="zh-CN" sz="2300" b="1">
                <a:latin typeface="Times New Roman" charset="0"/>
                <a:ea typeface="华文楷体" charset="0"/>
                <a:cs typeface="华文楷体" charset="0"/>
              </a:rPr>
              <a:t>q</a:t>
            </a:r>
            <a:r>
              <a:rPr lang="en-US" altLang="zh-CN" sz="2300" b="1" baseline="-25000">
                <a:latin typeface="Times New Roman" charset="0"/>
                <a:ea typeface="华文楷体" charset="0"/>
                <a:cs typeface="华文楷体" charset="0"/>
              </a:rPr>
              <a:t>2</a:t>
            </a:r>
            <a:r>
              <a:rPr lang="zh-CN" altLang="en-US" sz="2300" b="1">
                <a:latin typeface="Times New Roman" charset="0"/>
                <a:ea typeface="华文楷体" charset="0"/>
                <a:cs typeface="华文楷体" charset="0"/>
              </a:rPr>
              <a:t>关于</a:t>
            </a:r>
            <a:r>
              <a:rPr lang="en-US" altLang="zh-CN" sz="2300" b="1">
                <a:latin typeface="Times New Roman" charset="0"/>
                <a:ea typeface="华文楷体" charset="0"/>
                <a:cs typeface="华文楷体" charset="0"/>
              </a:rPr>
              <a:t>p</a:t>
            </a:r>
            <a:r>
              <a:rPr lang="zh-CN" altLang="en-US" sz="2300" b="1">
                <a:latin typeface="Times New Roman" charset="0"/>
                <a:ea typeface="华文楷体" charset="0"/>
                <a:cs typeface="华文楷体" charset="0"/>
              </a:rPr>
              <a:t>的</a:t>
            </a:r>
            <a:r>
              <a:rPr lang="zh-CN" altLang="en-US" sz="2300" b="1">
                <a:solidFill>
                  <a:srgbClr val="0000FF"/>
                </a:solidFill>
                <a:latin typeface="Times New Roman" charset="0"/>
                <a:ea typeface="华文楷体" charset="0"/>
                <a:cs typeface="华文楷体" charset="0"/>
              </a:rPr>
              <a:t>可达距离</a:t>
            </a:r>
            <a:r>
              <a:rPr lang="zh-CN" altLang="en-US" sz="2300">
                <a:latin typeface="Times New Roman" charset="0"/>
                <a:ea typeface="华文楷体" charset="0"/>
                <a:cs typeface="华文楷体" charset="0"/>
              </a:rPr>
              <a:t>是从</a:t>
            </a:r>
            <a:r>
              <a:rPr lang="en-US" altLang="zh-CN" sz="2300">
                <a:latin typeface="Times New Roman" charset="0"/>
                <a:ea typeface="华文楷体" charset="0"/>
                <a:cs typeface="华文楷体" charset="0"/>
              </a:rPr>
              <a:t>p</a:t>
            </a:r>
            <a:r>
              <a:rPr lang="zh-CN" altLang="en-US" sz="2300">
                <a:latin typeface="Times New Roman" charset="0"/>
                <a:ea typeface="华文楷体" charset="0"/>
                <a:cs typeface="华文楷体" charset="0"/>
              </a:rPr>
              <a:t>到</a:t>
            </a:r>
            <a:r>
              <a:rPr lang="en-US" altLang="zh-CN" sz="2300">
                <a:latin typeface="Times New Roman" charset="0"/>
                <a:ea typeface="华文楷体" charset="0"/>
                <a:cs typeface="华文楷体" charset="0"/>
              </a:rPr>
              <a:t>q</a:t>
            </a:r>
            <a:r>
              <a:rPr lang="en-US" altLang="zh-CN" sz="2300" baseline="-25000">
                <a:latin typeface="Times New Roman" charset="0"/>
                <a:ea typeface="华文楷体" charset="0"/>
                <a:cs typeface="华文楷体" charset="0"/>
              </a:rPr>
              <a:t>2</a:t>
            </a:r>
            <a:r>
              <a:rPr lang="zh-CN" altLang="en-US" sz="2300">
                <a:latin typeface="Times New Roman" charset="0"/>
                <a:ea typeface="华文楷体" charset="0"/>
                <a:cs typeface="华文楷体" charset="0"/>
              </a:rPr>
              <a:t>的欧几里得距离，因为它大于</a:t>
            </a:r>
            <a:r>
              <a:rPr lang="en-US" altLang="zh-CN" sz="2300">
                <a:latin typeface="Times New Roman" charset="0"/>
                <a:ea typeface="华文楷体" charset="0"/>
                <a:cs typeface="华文楷体" charset="0"/>
              </a:rPr>
              <a:t>p</a:t>
            </a:r>
            <a:r>
              <a:rPr lang="zh-CN" altLang="en-US" sz="2300">
                <a:latin typeface="Times New Roman" charset="0"/>
                <a:ea typeface="华文楷体" charset="0"/>
                <a:cs typeface="华文楷体" charset="0"/>
              </a:rPr>
              <a:t>的核心距离。</a:t>
            </a:r>
            <a:endParaRPr lang="en-US" altLang="zh-CN" sz="2300">
              <a:latin typeface="Times New Roman" charset="0"/>
              <a:ea typeface="华文楷体" charset="0"/>
              <a:cs typeface="华文楷体" charset="0"/>
            </a:endParaRPr>
          </a:p>
        </p:txBody>
      </p:sp>
      <p:graphicFrame>
        <p:nvGraphicFramePr>
          <p:cNvPr id="29699" name="Object 2"/>
          <p:cNvGraphicFramePr>
            <a:graphicFrameLocks noChangeAspect="1"/>
          </p:cNvGraphicFramePr>
          <p:nvPr/>
        </p:nvGraphicFramePr>
        <p:xfrm>
          <a:off x="3503613" y="1412875"/>
          <a:ext cx="1376362" cy="374650"/>
        </p:xfrm>
        <a:graphic>
          <a:graphicData uri="http://schemas.openxmlformats.org/presentationml/2006/ole">
            <mc:AlternateContent xmlns:mc="http://schemas.openxmlformats.org/markup-compatibility/2006">
              <mc:Choice xmlns:v="urn:schemas-microsoft-com:vml" Requires="v">
                <p:oleObj spid="_x0000_s253115" name="公式" r:id="rId4" imgW="609336" imgH="177723" progId="Equation.3">
                  <p:embed/>
                </p:oleObj>
              </mc:Choice>
              <mc:Fallback>
                <p:oleObj name="公式" r:id="rId4" imgW="609336" imgH="177723"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03613" y="1412875"/>
                        <a:ext cx="1376362" cy="37465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graphicFrame>
        <p:nvGraphicFramePr>
          <p:cNvPr id="29700" name="Object 3"/>
          <p:cNvGraphicFramePr>
            <a:graphicFrameLocks noChangeAspect="1"/>
          </p:cNvGraphicFramePr>
          <p:nvPr/>
        </p:nvGraphicFramePr>
        <p:xfrm>
          <a:off x="5232400" y="1412875"/>
          <a:ext cx="1428750" cy="374650"/>
        </p:xfrm>
        <a:graphic>
          <a:graphicData uri="http://schemas.openxmlformats.org/presentationml/2006/ole">
            <mc:AlternateContent xmlns:mc="http://schemas.openxmlformats.org/markup-compatibility/2006">
              <mc:Choice xmlns:v="urn:schemas-microsoft-com:vml" Requires="v">
                <p:oleObj spid="_x0000_s253116" name="公式" r:id="rId6" imgW="710891" imgH="177723" progId="Equation.3">
                  <p:embed/>
                </p:oleObj>
              </mc:Choice>
              <mc:Fallback>
                <p:oleObj name="公式" r:id="rId6" imgW="710891" imgH="177723"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232400" y="1412875"/>
                        <a:ext cx="1428750" cy="37465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graphicFrame>
        <p:nvGraphicFramePr>
          <p:cNvPr id="29701" name="Object 5"/>
          <p:cNvGraphicFramePr>
            <a:graphicFrameLocks noChangeAspect="1"/>
          </p:cNvGraphicFramePr>
          <p:nvPr>
            <p:extLst>
              <p:ext uri="{D42A27DB-BD31-4B8C-83A1-F6EECF244321}">
                <p14:modId xmlns:p14="http://schemas.microsoft.com/office/powerpoint/2010/main" val="1472011932"/>
              </p:ext>
            </p:extLst>
          </p:nvPr>
        </p:nvGraphicFramePr>
        <p:xfrm>
          <a:off x="1984927" y="1412875"/>
          <a:ext cx="1155700" cy="374650"/>
        </p:xfrm>
        <a:graphic>
          <a:graphicData uri="http://schemas.openxmlformats.org/presentationml/2006/ole">
            <mc:AlternateContent xmlns:mc="http://schemas.openxmlformats.org/markup-compatibility/2006">
              <mc:Choice xmlns:v="urn:schemas-microsoft-com:vml" Requires="v">
                <p:oleObj spid="_x0000_s253117" name="公式" r:id="rId8" imgW="596641" imgH="177723" progId="Equation.3">
                  <p:embed/>
                </p:oleObj>
              </mc:Choice>
              <mc:Fallback>
                <p:oleObj name="公式" r:id="rId8" imgW="596641" imgH="177723"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984927" y="1412875"/>
                        <a:ext cx="1155700" cy="37465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graphicFrame>
        <p:nvGraphicFramePr>
          <p:cNvPr id="29702" name="Object 6"/>
          <p:cNvGraphicFramePr>
            <a:graphicFrameLocks noChangeAspect="1"/>
          </p:cNvGraphicFramePr>
          <p:nvPr>
            <p:extLst>
              <p:ext uri="{D42A27DB-BD31-4B8C-83A1-F6EECF244321}">
                <p14:modId xmlns:p14="http://schemas.microsoft.com/office/powerpoint/2010/main" val="1092927684"/>
              </p:ext>
            </p:extLst>
          </p:nvPr>
        </p:nvGraphicFramePr>
        <p:xfrm>
          <a:off x="6310744" y="2528286"/>
          <a:ext cx="295275" cy="374650"/>
        </p:xfrm>
        <a:graphic>
          <a:graphicData uri="http://schemas.openxmlformats.org/presentationml/2006/ole">
            <mc:AlternateContent xmlns:mc="http://schemas.openxmlformats.org/markup-compatibility/2006">
              <mc:Choice xmlns:v="urn:schemas-microsoft-com:vml" Requires="v">
                <p:oleObj spid="_x0000_s253118" name="公式" r:id="rId10" imgW="152202" imgH="177569" progId="Equation.3">
                  <p:embed/>
                </p:oleObj>
              </mc:Choice>
              <mc:Fallback>
                <p:oleObj name="公式" r:id="rId10" imgW="152202" imgH="177569"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310744" y="2528286"/>
                        <a:ext cx="295275" cy="37465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grpSp>
        <p:nvGrpSpPr>
          <p:cNvPr id="29703" name="组 1"/>
          <p:cNvGrpSpPr>
            <a:grpSpLocks/>
          </p:cNvGrpSpPr>
          <p:nvPr/>
        </p:nvGrpSpPr>
        <p:grpSpPr bwMode="auto">
          <a:xfrm>
            <a:off x="3317876" y="3535363"/>
            <a:ext cx="6378575" cy="3090862"/>
            <a:chOff x="857250" y="3000375"/>
            <a:chExt cx="7500938" cy="3636275"/>
          </a:xfrm>
        </p:grpSpPr>
        <p:sp>
          <p:nvSpPr>
            <p:cNvPr id="29704" name="TextBox 22"/>
            <p:cNvSpPr txBox="1">
              <a:spLocks noChangeArrowheads="1"/>
            </p:cNvSpPr>
            <p:nvPr/>
          </p:nvSpPr>
          <p:spPr bwMode="auto">
            <a:xfrm>
              <a:off x="3143251" y="3714750"/>
              <a:ext cx="357188" cy="90521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Arial" charset="0"/>
                  <a:ea typeface="宋体" charset="0"/>
                  <a:cs typeface="宋体" charset="0"/>
                </a:defRPr>
              </a:lvl1pPr>
              <a:lvl2pPr marL="742950" indent="-285750">
                <a:defRPr kumimoji="1" sz="2400">
                  <a:solidFill>
                    <a:schemeClr val="tx1"/>
                  </a:solidFill>
                  <a:latin typeface="Arial" charset="0"/>
                  <a:ea typeface="宋体" charset="0"/>
                </a:defRPr>
              </a:lvl2pPr>
              <a:lvl3pPr marL="1143000" indent="-228600">
                <a:defRPr kumimoji="1" sz="2400">
                  <a:solidFill>
                    <a:schemeClr val="tx1"/>
                  </a:solidFill>
                  <a:latin typeface="Arial" charset="0"/>
                  <a:ea typeface="宋体" charset="0"/>
                </a:defRPr>
              </a:lvl3pPr>
              <a:lvl4pPr marL="1600200" indent="-228600">
                <a:defRPr kumimoji="1" sz="2400">
                  <a:solidFill>
                    <a:schemeClr val="tx1"/>
                  </a:solidFill>
                  <a:latin typeface="Arial" charset="0"/>
                  <a:ea typeface="宋体" charset="0"/>
                </a:defRPr>
              </a:lvl4pPr>
              <a:lvl5pPr marL="2057400" indent="-228600">
                <a:defRPr kumimoji="1" sz="2400">
                  <a:solidFill>
                    <a:schemeClr val="tx1"/>
                  </a:solidFill>
                  <a:latin typeface="Arial" charset="0"/>
                  <a:ea typeface="宋体" charset="0"/>
                </a:defRPr>
              </a:lvl5pPr>
              <a:lvl6pPr marL="2514600" indent="-228600" fontAlgn="base">
                <a:spcBef>
                  <a:spcPct val="0"/>
                </a:spcBef>
                <a:spcAft>
                  <a:spcPct val="0"/>
                </a:spcAft>
                <a:defRPr kumimoji="1" sz="2400">
                  <a:solidFill>
                    <a:schemeClr val="tx1"/>
                  </a:solidFill>
                  <a:latin typeface="Arial" charset="0"/>
                  <a:ea typeface="宋体" charset="0"/>
                </a:defRPr>
              </a:lvl6pPr>
              <a:lvl7pPr marL="2971800" indent="-228600" fontAlgn="base">
                <a:spcBef>
                  <a:spcPct val="0"/>
                </a:spcBef>
                <a:spcAft>
                  <a:spcPct val="0"/>
                </a:spcAft>
                <a:defRPr kumimoji="1" sz="2400">
                  <a:solidFill>
                    <a:schemeClr val="tx1"/>
                  </a:solidFill>
                  <a:latin typeface="Arial" charset="0"/>
                  <a:ea typeface="宋体" charset="0"/>
                </a:defRPr>
              </a:lvl7pPr>
              <a:lvl8pPr marL="3429000" indent="-228600" fontAlgn="base">
                <a:spcBef>
                  <a:spcPct val="0"/>
                </a:spcBef>
                <a:spcAft>
                  <a:spcPct val="0"/>
                </a:spcAft>
                <a:defRPr kumimoji="1" sz="2400">
                  <a:solidFill>
                    <a:schemeClr val="tx1"/>
                  </a:solidFill>
                  <a:latin typeface="Arial" charset="0"/>
                  <a:ea typeface="宋体" charset="0"/>
                </a:defRPr>
              </a:lvl8pPr>
              <a:lvl9pPr marL="3886200" indent="-228600" fontAlgn="base">
                <a:spcBef>
                  <a:spcPct val="0"/>
                </a:spcBef>
                <a:spcAft>
                  <a:spcPct val="0"/>
                </a:spcAft>
                <a:defRPr kumimoji="1" sz="2400">
                  <a:solidFill>
                    <a:schemeClr val="tx1"/>
                  </a:solidFill>
                  <a:latin typeface="Arial" charset="0"/>
                  <a:ea typeface="宋体" charset="0"/>
                </a:defRPr>
              </a:lvl9pPr>
            </a:lstStyle>
            <a:p>
              <a:r>
                <a:rPr kumimoji="0" lang="en-US" altLang="zh-CN" sz="4400"/>
                <a:t>·</a:t>
              </a:r>
              <a:endParaRPr kumimoji="0" lang="zh-CN" altLang="en-US" sz="4400"/>
            </a:p>
          </p:txBody>
        </p:sp>
        <p:sp>
          <p:nvSpPr>
            <p:cNvPr id="29705" name="TextBox 54"/>
            <p:cNvSpPr txBox="1">
              <a:spLocks noChangeArrowheads="1"/>
            </p:cNvSpPr>
            <p:nvPr/>
          </p:nvSpPr>
          <p:spPr bwMode="auto">
            <a:xfrm>
              <a:off x="7215188" y="5286375"/>
              <a:ext cx="571500" cy="43450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Arial" charset="0"/>
                  <a:ea typeface="宋体" charset="0"/>
                  <a:cs typeface="宋体" charset="0"/>
                </a:defRPr>
              </a:lvl1pPr>
              <a:lvl2pPr marL="742950" indent="-285750">
                <a:defRPr kumimoji="1" sz="2400">
                  <a:solidFill>
                    <a:schemeClr val="tx1"/>
                  </a:solidFill>
                  <a:latin typeface="Arial" charset="0"/>
                  <a:ea typeface="宋体" charset="0"/>
                </a:defRPr>
              </a:lvl2pPr>
              <a:lvl3pPr marL="1143000" indent="-228600">
                <a:defRPr kumimoji="1" sz="2400">
                  <a:solidFill>
                    <a:schemeClr val="tx1"/>
                  </a:solidFill>
                  <a:latin typeface="Arial" charset="0"/>
                  <a:ea typeface="宋体" charset="0"/>
                </a:defRPr>
              </a:lvl3pPr>
              <a:lvl4pPr marL="1600200" indent="-228600">
                <a:defRPr kumimoji="1" sz="2400">
                  <a:solidFill>
                    <a:schemeClr val="tx1"/>
                  </a:solidFill>
                  <a:latin typeface="Arial" charset="0"/>
                  <a:ea typeface="宋体" charset="0"/>
                </a:defRPr>
              </a:lvl4pPr>
              <a:lvl5pPr marL="2057400" indent="-228600">
                <a:defRPr kumimoji="1" sz="2400">
                  <a:solidFill>
                    <a:schemeClr val="tx1"/>
                  </a:solidFill>
                  <a:latin typeface="Arial" charset="0"/>
                  <a:ea typeface="宋体" charset="0"/>
                </a:defRPr>
              </a:lvl5pPr>
              <a:lvl6pPr marL="2514600" indent="-228600" fontAlgn="base">
                <a:spcBef>
                  <a:spcPct val="0"/>
                </a:spcBef>
                <a:spcAft>
                  <a:spcPct val="0"/>
                </a:spcAft>
                <a:defRPr kumimoji="1" sz="2400">
                  <a:solidFill>
                    <a:schemeClr val="tx1"/>
                  </a:solidFill>
                  <a:latin typeface="Arial" charset="0"/>
                  <a:ea typeface="宋体" charset="0"/>
                </a:defRPr>
              </a:lvl6pPr>
              <a:lvl7pPr marL="2971800" indent="-228600" fontAlgn="base">
                <a:spcBef>
                  <a:spcPct val="0"/>
                </a:spcBef>
                <a:spcAft>
                  <a:spcPct val="0"/>
                </a:spcAft>
                <a:defRPr kumimoji="1" sz="2400">
                  <a:solidFill>
                    <a:schemeClr val="tx1"/>
                  </a:solidFill>
                  <a:latin typeface="Arial" charset="0"/>
                  <a:ea typeface="宋体" charset="0"/>
                </a:defRPr>
              </a:lvl7pPr>
              <a:lvl8pPr marL="3429000" indent="-228600" fontAlgn="base">
                <a:spcBef>
                  <a:spcPct val="0"/>
                </a:spcBef>
                <a:spcAft>
                  <a:spcPct val="0"/>
                </a:spcAft>
                <a:defRPr kumimoji="1" sz="2400">
                  <a:solidFill>
                    <a:schemeClr val="tx1"/>
                  </a:solidFill>
                  <a:latin typeface="Arial" charset="0"/>
                  <a:ea typeface="宋体" charset="0"/>
                </a:defRPr>
              </a:lvl8pPr>
              <a:lvl9pPr marL="3886200" indent="-228600" fontAlgn="base">
                <a:spcBef>
                  <a:spcPct val="0"/>
                </a:spcBef>
                <a:spcAft>
                  <a:spcPct val="0"/>
                </a:spcAft>
                <a:defRPr kumimoji="1" sz="2400">
                  <a:solidFill>
                    <a:schemeClr val="tx1"/>
                  </a:solidFill>
                  <a:latin typeface="Arial" charset="0"/>
                  <a:ea typeface="宋体" charset="0"/>
                </a:defRPr>
              </a:lvl9pPr>
            </a:lstStyle>
            <a:p>
              <a:r>
                <a:rPr kumimoji="0" lang="en-US" altLang="zh-CN" sz="1800"/>
                <a:t>q</a:t>
              </a:r>
              <a:r>
                <a:rPr kumimoji="0" lang="en-US" altLang="zh-CN" sz="1800" baseline="-25000"/>
                <a:t>2</a:t>
              </a:r>
              <a:endParaRPr kumimoji="0" lang="zh-CN" altLang="en-US" sz="1800" baseline="-25000"/>
            </a:p>
          </p:txBody>
        </p:sp>
        <p:grpSp>
          <p:nvGrpSpPr>
            <p:cNvPr id="29706" name="组合 53"/>
            <p:cNvGrpSpPr>
              <a:grpSpLocks/>
            </p:cNvGrpSpPr>
            <p:nvPr/>
          </p:nvGrpSpPr>
          <p:grpSpPr bwMode="auto">
            <a:xfrm>
              <a:off x="4999755" y="3071813"/>
              <a:ext cx="2877420" cy="3119778"/>
              <a:chOff x="4999755" y="3071813"/>
              <a:chExt cx="2877420" cy="3119778"/>
            </a:xfrm>
          </p:grpSpPr>
          <p:sp>
            <p:nvSpPr>
              <p:cNvPr id="35" name="流程图: 联系 34"/>
              <p:cNvSpPr/>
              <p:nvPr/>
            </p:nvSpPr>
            <p:spPr>
              <a:xfrm>
                <a:off x="4999755" y="3142315"/>
                <a:ext cx="2858122" cy="2715534"/>
              </a:xfrm>
              <a:prstGeom prst="flowChartConnector">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6" name="流程图: 联系 35"/>
              <p:cNvSpPr/>
              <p:nvPr/>
            </p:nvSpPr>
            <p:spPr>
              <a:xfrm>
                <a:off x="5500066" y="3571870"/>
                <a:ext cx="1857499" cy="1785454"/>
              </a:xfrm>
              <a:prstGeom prst="flowChartConnector">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9733" name="TextBox 36"/>
              <p:cNvSpPr txBox="1">
                <a:spLocks noChangeArrowheads="1"/>
              </p:cNvSpPr>
              <p:nvPr/>
            </p:nvSpPr>
            <p:spPr bwMode="auto">
              <a:xfrm>
                <a:off x="5643562" y="3071813"/>
                <a:ext cx="357187" cy="90521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Arial" charset="0"/>
                    <a:ea typeface="宋体" charset="0"/>
                    <a:cs typeface="宋体" charset="0"/>
                  </a:defRPr>
                </a:lvl1pPr>
                <a:lvl2pPr marL="742950" indent="-285750">
                  <a:defRPr kumimoji="1" sz="2400">
                    <a:solidFill>
                      <a:schemeClr val="tx1"/>
                    </a:solidFill>
                    <a:latin typeface="Arial" charset="0"/>
                    <a:ea typeface="宋体" charset="0"/>
                  </a:defRPr>
                </a:lvl2pPr>
                <a:lvl3pPr marL="1143000" indent="-228600">
                  <a:defRPr kumimoji="1" sz="2400">
                    <a:solidFill>
                      <a:schemeClr val="tx1"/>
                    </a:solidFill>
                    <a:latin typeface="Arial" charset="0"/>
                    <a:ea typeface="宋体" charset="0"/>
                  </a:defRPr>
                </a:lvl3pPr>
                <a:lvl4pPr marL="1600200" indent="-228600">
                  <a:defRPr kumimoji="1" sz="2400">
                    <a:solidFill>
                      <a:schemeClr val="tx1"/>
                    </a:solidFill>
                    <a:latin typeface="Arial" charset="0"/>
                    <a:ea typeface="宋体" charset="0"/>
                  </a:defRPr>
                </a:lvl4pPr>
                <a:lvl5pPr marL="2057400" indent="-228600">
                  <a:defRPr kumimoji="1" sz="2400">
                    <a:solidFill>
                      <a:schemeClr val="tx1"/>
                    </a:solidFill>
                    <a:latin typeface="Arial" charset="0"/>
                    <a:ea typeface="宋体" charset="0"/>
                  </a:defRPr>
                </a:lvl5pPr>
                <a:lvl6pPr marL="2514600" indent="-228600" fontAlgn="base">
                  <a:spcBef>
                    <a:spcPct val="0"/>
                  </a:spcBef>
                  <a:spcAft>
                    <a:spcPct val="0"/>
                  </a:spcAft>
                  <a:defRPr kumimoji="1" sz="2400">
                    <a:solidFill>
                      <a:schemeClr val="tx1"/>
                    </a:solidFill>
                    <a:latin typeface="Arial" charset="0"/>
                    <a:ea typeface="宋体" charset="0"/>
                  </a:defRPr>
                </a:lvl6pPr>
                <a:lvl7pPr marL="2971800" indent="-228600" fontAlgn="base">
                  <a:spcBef>
                    <a:spcPct val="0"/>
                  </a:spcBef>
                  <a:spcAft>
                    <a:spcPct val="0"/>
                  </a:spcAft>
                  <a:defRPr kumimoji="1" sz="2400">
                    <a:solidFill>
                      <a:schemeClr val="tx1"/>
                    </a:solidFill>
                    <a:latin typeface="Arial" charset="0"/>
                    <a:ea typeface="宋体" charset="0"/>
                  </a:defRPr>
                </a:lvl7pPr>
                <a:lvl8pPr marL="3429000" indent="-228600" fontAlgn="base">
                  <a:spcBef>
                    <a:spcPct val="0"/>
                  </a:spcBef>
                  <a:spcAft>
                    <a:spcPct val="0"/>
                  </a:spcAft>
                  <a:defRPr kumimoji="1" sz="2400">
                    <a:solidFill>
                      <a:schemeClr val="tx1"/>
                    </a:solidFill>
                    <a:latin typeface="Arial" charset="0"/>
                    <a:ea typeface="宋体" charset="0"/>
                  </a:defRPr>
                </a:lvl8pPr>
                <a:lvl9pPr marL="3886200" indent="-228600" fontAlgn="base">
                  <a:spcBef>
                    <a:spcPct val="0"/>
                  </a:spcBef>
                  <a:spcAft>
                    <a:spcPct val="0"/>
                  </a:spcAft>
                  <a:defRPr kumimoji="1" sz="2400">
                    <a:solidFill>
                      <a:schemeClr val="tx1"/>
                    </a:solidFill>
                    <a:latin typeface="Arial" charset="0"/>
                    <a:ea typeface="宋体" charset="0"/>
                  </a:defRPr>
                </a:lvl9pPr>
              </a:lstStyle>
              <a:p>
                <a:r>
                  <a:rPr kumimoji="0" lang="en-US" altLang="zh-CN" sz="4400"/>
                  <a:t>·</a:t>
                </a:r>
                <a:endParaRPr kumimoji="0" lang="zh-CN" altLang="en-US" sz="4400"/>
              </a:p>
            </p:txBody>
          </p:sp>
          <p:sp>
            <p:nvSpPr>
              <p:cNvPr id="29734" name="TextBox 37"/>
              <p:cNvSpPr txBox="1">
                <a:spLocks noChangeArrowheads="1"/>
              </p:cNvSpPr>
              <p:nvPr/>
            </p:nvSpPr>
            <p:spPr bwMode="auto">
              <a:xfrm>
                <a:off x="5286375" y="4071938"/>
                <a:ext cx="642937" cy="90521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Arial" charset="0"/>
                    <a:ea typeface="宋体" charset="0"/>
                    <a:cs typeface="宋体" charset="0"/>
                  </a:defRPr>
                </a:lvl1pPr>
                <a:lvl2pPr marL="742950" indent="-285750">
                  <a:defRPr kumimoji="1" sz="2400">
                    <a:solidFill>
                      <a:schemeClr val="tx1"/>
                    </a:solidFill>
                    <a:latin typeface="Arial" charset="0"/>
                    <a:ea typeface="宋体" charset="0"/>
                  </a:defRPr>
                </a:lvl2pPr>
                <a:lvl3pPr marL="1143000" indent="-228600">
                  <a:defRPr kumimoji="1" sz="2400">
                    <a:solidFill>
                      <a:schemeClr val="tx1"/>
                    </a:solidFill>
                    <a:latin typeface="Arial" charset="0"/>
                    <a:ea typeface="宋体" charset="0"/>
                  </a:defRPr>
                </a:lvl3pPr>
                <a:lvl4pPr marL="1600200" indent="-228600">
                  <a:defRPr kumimoji="1" sz="2400">
                    <a:solidFill>
                      <a:schemeClr val="tx1"/>
                    </a:solidFill>
                    <a:latin typeface="Arial" charset="0"/>
                    <a:ea typeface="宋体" charset="0"/>
                  </a:defRPr>
                </a:lvl4pPr>
                <a:lvl5pPr marL="2057400" indent="-228600">
                  <a:defRPr kumimoji="1" sz="2400">
                    <a:solidFill>
                      <a:schemeClr val="tx1"/>
                    </a:solidFill>
                    <a:latin typeface="Arial" charset="0"/>
                    <a:ea typeface="宋体" charset="0"/>
                  </a:defRPr>
                </a:lvl5pPr>
                <a:lvl6pPr marL="2514600" indent="-228600" fontAlgn="base">
                  <a:spcBef>
                    <a:spcPct val="0"/>
                  </a:spcBef>
                  <a:spcAft>
                    <a:spcPct val="0"/>
                  </a:spcAft>
                  <a:defRPr kumimoji="1" sz="2400">
                    <a:solidFill>
                      <a:schemeClr val="tx1"/>
                    </a:solidFill>
                    <a:latin typeface="Arial" charset="0"/>
                    <a:ea typeface="宋体" charset="0"/>
                  </a:defRPr>
                </a:lvl6pPr>
                <a:lvl7pPr marL="2971800" indent="-228600" fontAlgn="base">
                  <a:spcBef>
                    <a:spcPct val="0"/>
                  </a:spcBef>
                  <a:spcAft>
                    <a:spcPct val="0"/>
                  </a:spcAft>
                  <a:defRPr kumimoji="1" sz="2400">
                    <a:solidFill>
                      <a:schemeClr val="tx1"/>
                    </a:solidFill>
                    <a:latin typeface="Arial" charset="0"/>
                    <a:ea typeface="宋体" charset="0"/>
                  </a:defRPr>
                </a:lvl7pPr>
                <a:lvl8pPr marL="3429000" indent="-228600" fontAlgn="base">
                  <a:spcBef>
                    <a:spcPct val="0"/>
                  </a:spcBef>
                  <a:spcAft>
                    <a:spcPct val="0"/>
                  </a:spcAft>
                  <a:defRPr kumimoji="1" sz="2400">
                    <a:solidFill>
                      <a:schemeClr val="tx1"/>
                    </a:solidFill>
                    <a:latin typeface="Arial" charset="0"/>
                    <a:ea typeface="宋体" charset="0"/>
                  </a:defRPr>
                </a:lvl8pPr>
                <a:lvl9pPr marL="3886200" indent="-228600" fontAlgn="base">
                  <a:spcBef>
                    <a:spcPct val="0"/>
                  </a:spcBef>
                  <a:spcAft>
                    <a:spcPct val="0"/>
                  </a:spcAft>
                  <a:defRPr kumimoji="1" sz="2400">
                    <a:solidFill>
                      <a:schemeClr val="tx1"/>
                    </a:solidFill>
                    <a:latin typeface="Arial" charset="0"/>
                    <a:ea typeface="宋体" charset="0"/>
                  </a:defRPr>
                </a:lvl9pPr>
              </a:lstStyle>
              <a:p>
                <a:r>
                  <a:rPr kumimoji="0" lang="en-US" altLang="zh-CN" sz="4400"/>
                  <a:t>·</a:t>
                </a:r>
                <a:endParaRPr kumimoji="0" lang="zh-CN" altLang="en-US" sz="4400"/>
              </a:p>
            </p:txBody>
          </p:sp>
          <p:sp>
            <p:nvSpPr>
              <p:cNvPr id="29735" name="TextBox 38"/>
              <p:cNvSpPr txBox="1">
                <a:spLocks noChangeArrowheads="1"/>
              </p:cNvSpPr>
              <p:nvPr/>
            </p:nvSpPr>
            <p:spPr bwMode="auto">
              <a:xfrm>
                <a:off x="6286500" y="4071938"/>
                <a:ext cx="357188" cy="90521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Arial" charset="0"/>
                    <a:ea typeface="宋体" charset="0"/>
                    <a:cs typeface="宋体" charset="0"/>
                  </a:defRPr>
                </a:lvl1pPr>
                <a:lvl2pPr marL="742950" indent="-285750">
                  <a:defRPr kumimoji="1" sz="2400">
                    <a:solidFill>
                      <a:schemeClr val="tx1"/>
                    </a:solidFill>
                    <a:latin typeface="Arial" charset="0"/>
                    <a:ea typeface="宋体" charset="0"/>
                  </a:defRPr>
                </a:lvl2pPr>
                <a:lvl3pPr marL="1143000" indent="-228600">
                  <a:defRPr kumimoji="1" sz="2400">
                    <a:solidFill>
                      <a:schemeClr val="tx1"/>
                    </a:solidFill>
                    <a:latin typeface="Arial" charset="0"/>
                    <a:ea typeface="宋体" charset="0"/>
                  </a:defRPr>
                </a:lvl3pPr>
                <a:lvl4pPr marL="1600200" indent="-228600">
                  <a:defRPr kumimoji="1" sz="2400">
                    <a:solidFill>
                      <a:schemeClr val="tx1"/>
                    </a:solidFill>
                    <a:latin typeface="Arial" charset="0"/>
                    <a:ea typeface="宋体" charset="0"/>
                  </a:defRPr>
                </a:lvl4pPr>
                <a:lvl5pPr marL="2057400" indent="-228600">
                  <a:defRPr kumimoji="1" sz="2400">
                    <a:solidFill>
                      <a:schemeClr val="tx1"/>
                    </a:solidFill>
                    <a:latin typeface="Arial" charset="0"/>
                    <a:ea typeface="宋体" charset="0"/>
                  </a:defRPr>
                </a:lvl5pPr>
                <a:lvl6pPr marL="2514600" indent="-228600" fontAlgn="base">
                  <a:spcBef>
                    <a:spcPct val="0"/>
                  </a:spcBef>
                  <a:spcAft>
                    <a:spcPct val="0"/>
                  </a:spcAft>
                  <a:defRPr kumimoji="1" sz="2400">
                    <a:solidFill>
                      <a:schemeClr val="tx1"/>
                    </a:solidFill>
                    <a:latin typeface="Arial" charset="0"/>
                    <a:ea typeface="宋体" charset="0"/>
                  </a:defRPr>
                </a:lvl6pPr>
                <a:lvl7pPr marL="2971800" indent="-228600" fontAlgn="base">
                  <a:spcBef>
                    <a:spcPct val="0"/>
                  </a:spcBef>
                  <a:spcAft>
                    <a:spcPct val="0"/>
                  </a:spcAft>
                  <a:defRPr kumimoji="1" sz="2400">
                    <a:solidFill>
                      <a:schemeClr val="tx1"/>
                    </a:solidFill>
                    <a:latin typeface="Arial" charset="0"/>
                    <a:ea typeface="宋体" charset="0"/>
                  </a:defRPr>
                </a:lvl7pPr>
                <a:lvl8pPr marL="3429000" indent="-228600" fontAlgn="base">
                  <a:spcBef>
                    <a:spcPct val="0"/>
                  </a:spcBef>
                  <a:spcAft>
                    <a:spcPct val="0"/>
                  </a:spcAft>
                  <a:defRPr kumimoji="1" sz="2400">
                    <a:solidFill>
                      <a:schemeClr val="tx1"/>
                    </a:solidFill>
                    <a:latin typeface="Arial" charset="0"/>
                    <a:ea typeface="宋体" charset="0"/>
                  </a:defRPr>
                </a:lvl8pPr>
                <a:lvl9pPr marL="3886200" indent="-228600" fontAlgn="base">
                  <a:spcBef>
                    <a:spcPct val="0"/>
                  </a:spcBef>
                  <a:spcAft>
                    <a:spcPct val="0"/>
                  </a:spcAft>
                  <a:defRPr kumimoji="1" sz="2400">
                    <a:solidFill>
                      <a:schemeClr val="tx1"/>
                    </a:solidFill>
                    <a:latin typeface="Arial" charset="0"/>
                    <a:ea typeface="宋体" charset="0"/>
                  </a:defRPr>
                </a:lvl9pPr>
              </a:lstStyle>
              <a:p>
                <a:r>
                  <a:rPr kumimoji="0" lang="en-US" altLang="zh-CN" sz="4400"/>
                  <a:t>·</a:t>
                </a:r>
                <a:endParaRPr kumimoji="0" lang="zh-CN" altLang="en-US" sz="4400"/>
              </a:p>
            </p:txBody>
          </p:sp>
          <p:sp>
            <p:nvSpPr>
              <p:cNvPr id="29736" name="TextBox 39"/>
              <p:cNvSpPr txBox="1">
                <a:spLocks noChangeArrowheads="1"/>
              </p:cNvSpPr>
              <p:nvPr/>
            </p:nvSpPr>
            <p:spPr bwMode="auto">
              <a:xfrm>
                <a:off x="5000625" y="3857625"/>
                <a:ext cx="357188" cy="90521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Arial" charset="0"/>
                    <a:ea typeface="宋体" charset="0"/>
                    <a:cs typeface="宋体" charset="0"/>
                  </a:defRPr>
                </a:lvl1pPr>
                <a:lvl2pPr marL="742950" indent="-285750">
                  <a:defRPr kumimoji="1" sz="2400">
                    <a:solidFill>
                      <a:schemeClr val="tx1"/>
                    </a:solidFill>
                    <a:latin typeface="Arial" charset="0"/>
                    <a:ea typeface="宋体" charset="0"/>
                  </a:defRPr>
                </a:lvl2pPr>
                <a:lvl3pPr marL="1143000" indent="-228600">
                  <a:defRPr kumimoji="1" sz="2400">
                    <a:solidFill>
                      <a:schemeClr val="tx1"/>
                    </a:solidFill>
                    <a:latin typeface="Arial" charset="0"/>
                    <a:ea typeface="宋体" charset="0"/>
                  </a:defRPr>
                </a:lvl3pPr>
                <a:lvl4pPr marL="1600200" indent="-228600">
                  <a:defRPr kumimoji="1" sz="2400">
                    <a:solidFill>
                      <a:schemeClr val="tx1"/>
                    </a:solidFill>
                    <a:latin typeface="Arial" charset="0"/>
                    <a:ea typeface="宋体" charset="0"/>
                  </a:defRPr>
                </a:lvl4pPr>
                <a:lvl5pPr marL="2057400" indent="-228600">
                  <a:defRPr kumimoji="1" sz="2400">
                    <a:solidFill>
                      <a:schemeClr val="tx1"/>
                    </a:solidFill>
                    <a:latin typeface="Arial" charset="0"/>
                    <a:ea typeface="宋体" charset="0"/>
                  </a:defRPr>
                </a:lvl5pPr>
                <a:lvl6pPr marL="2514600" indent="-228600" fontAlgn="base">
                  <a:spcBef>
                    <a:spcPct val="0"/>
                  </a:spcBef>
                  <a:spcAft>
                    <a:spcPct val="0"/>
                  </a:spcAft>
                  <a:defRPr kumimoji="1" sz="2400">
                    <a:solidFill>
                      <a:schemeClr val="tx1"/>
                    </a:solidFill>
                    <a:latin typeface="Arial" charset="0"/>
                    <a:ea typeface="宋体" charset="0"/>
                  </a:defRPr>
                </a:lvl6pPr>
                <a:lvl7pPr marL="2971800" indent="-228600" fontAlgn="base">
                  <a:spcBef>
                    <a:spcPct val="0"/>
                  </a:spcBef>
                  <a:spcAft>
                    <a:spcPct val="0"/>
                  </a:spcAft>
                  <a:defRPr kumimoji="1" sz="2400">
                    <a:solidFill>
                      <a:schemeClr val="tx1"/>
                    </a:solidFill>
                    <a:latin typeface="Arial" charset="0"/>
                    <a:ea typeface="宋体" charset="0"/>
                  </a:defRPr>
                </a:lvl7pPr>
                <a:lvl8pPr marL="3429000" indent="-228600" fontAlgn="base">
                  <a:spcBef>
                    <a:spcPct val="0"/>
                  </a:spcBef>
                  <a:spcAft>
                    <a:spcPct val="0"/>
                  </a:spcAft>
                  <a:defRPr kumimoji="1" sz="2400">
                    <a:solidFill>
                      <a:schemeClr val="tx1"/>
                    </a:solidFill>
                    <a:latin typeface="Arial" charset="0"/>
                    <a:ea typeface="宋体" charset="0"/>
                  </a:defRPr>
                </a:lvl8pPr>
                <a:lvl9pPr marL="3886200" indent="-228600" fontAlgn="base">
                  <a:spcBef>
                    <a:spcPct val="0"/>
                  </a:spcBef>
                  <a:spcAft>
                    <a:spcPct val="0"/>
                  </a:spcAft>
                  <a:defRPr kumimoji="1" sz="2400">
                    <a:solidFill>
                      <a:schemeClr val="tx1"/>
                    </a:solidFill>
                    <a:latin typeface="Arial" charset="0"/>
                    <a:ea typeface="宋体" charset="0"/>
                  </a:defRPr>
                </a:lvl9pPr>
              </a:lstStyle>
              <a:p>
                <a:r>
                  <a:rPr kumimoji="0" lang="en-US" altLang="zh-CN" sz="4400"/>
                  <a:t>·</a:t>
                </a:r>
                <a:endParaRPr kumimoji="0" lang="zh-CN" altLang="en-US" sz="4400"/>
              </a:p>
            </p:txBody>
          </p:sp>
          <p:sp>
            <p:nvSpPr>
              <p:cNvPr id="29737" name="TextBox 40"/>
              <p:cNvSpPr txBox="1">
                <a:spLocks noChangeArrowheads="1"/>
              </p:cNvSpPr>
              <p:nvPr/>
            </p:nvSpPr>
            <p:spPr bwMode="auto">
              <a:xfrm>
                <a:off x="5572126" y="5000625"/>
                <a:ext cx="357188" cy="90521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Arial" charset="0"/>
                    <a:ea typeface="宋体" charset="0"/>
                    <a:cs typeface="宋体" charset="0"/>
                  </a:defRPr>
                </a:lvl1pPr>
                <a:lvl2pPr marL="742950" indent="-285750">
                  <a:defRPr kumimoji="1" sz="2400">
                    <a:solidFill>
                      <a:schemeClr val="tx1"/>
                    </a:solidFill>
                    <a:latin typeface="Arial" charset="0"/>
                    <a:ea typeface="宋体" charset="0"/>
                  </a:defRPr>
                </a:lvl2pPr>
                <a:lvl3pPr marL="1143000" indent="-228600">
                  <a:defRPr kumimoji="1" sz="2400">
                    <a:solidFill>
                      <a:schemeClr val="tx1"/>
                    </a:solidFill>
                    <a:latin typeface="Arial" charset="0"/>
                    <a:ea typeface="宋体" charset="0"/>
                  </a:defRPr>
                </a:lvl3pPr>
                <a:lvl4pPr marL="1600200" indent="-228600">
                  <a:defRPr kumimoji="1" sz="2400">
                    <a:solidFill>
                      <a:schemeClr val="tx1"/>
                    </a:solidFill>
                    <a:latin typeface="Arial" charset="0"/>
                    <a:ea typeface="宋体" charset="0"/>
                  </a:defRPr>
                </a:lvl4pPr>
                <a:lvl5pPr marL="2057400" indent="-228600">
                  <a:defRPr kumimoji="1" sz="2400">
                    <a:solidFill>
                      <a:schemeClr val="tx1"/>
                    </a:solidFill>
                    <a:latin typeface="Arial" charset="0"/>
                    <a:ea typeface="宋体" charset="0"/>
                  </a:defRPr>
                </a:lvl5pPr>
                <a:lvl6pPr marL="2514600" indent="-228600" fontAlgn="base">
                  <a:spcBef>
                    <a:spcPct val="0"/>
                  </a:spcBef>
                  <a:spcAft>
                    <a:spcPct val="0"/>
                  </a:spcAft>
                  <a:defRPr kumimoji="1" sz="2400">
                    <a:solidFill>
                      <a:schemeClr val="tx1"/>
                    </a:solidFill>
                    <a:latin typeface="Arial" charset="0"/>
                    <a:ea typeface="宋体" charset="0"/>
                  </a:defRPr>
                </a:lvl6pPr>
                <a:lvl7pPr marL="2971800" indent="-228600" fontAlgn="base">
                  <a:spcBef>
                    <a:spcPct val="0"/>
                  </a:spcBef>
                  <a:spcAft>
                    <a:spcPct val="0"/>
                  </a:spcAft>
                  <a:defRPr kumimoji="1" sz="2400">
                    <a:solidFill>
                      <a:schemeClr val="tx1"/>
                    </a:solidFill>
                    <a:latin typeface="Arial" charset="0"/>
                    <a:ea typeface="宋体" charset="0"/>
                  </a:defRPr>
                </a:lvl7pPr>
                <a:lvl8pPr marL="3429000" indent="-228600" fontAlgn="base">
                  <a:spcBef>
                    <a:spcPct val="0"/>
                  </a:spcBef>
                  <a:spcAft>
                    <a:spcPct val="0"/>
                  </a:spcAft>
                  <a:defRPr kumimoji="1" sz="2400">
                    <a:solidFill>
                      <a:schemeClr val="tx1"/>
                    </a:solidFill>
                    <a:latin typeface="Arial" charset="0"/>
                    <a:ea typeface="宋体" charset="0"/>
                  </a:defRPr>
                </a:lvl8pPr>
                <a:lvl9pPr marL="3886200" indent="-228600" fontAlgn="base">
                  <a:spcBef>
                    <a:spcPct val="0"/>
                  </a:spcBef>
                  <a:spcAft>
                    <a:spcPct val="0"/>
                  </a:spcAft>
                  <a:defRPr kumimoji="1" sz="2400">
                    <a:solidFill>
                      <a:schemeClr val="tx1"/>
                    </a:solidFill>
                    <a:latin typeface="Arial" charset="0"/>
                    <a:ea typeface="宋体" charset="0"/>
                  </a:defRPr>
                </a:lvl9pPr>
              </a:lstStyle>
              <a:p>
                <a:r>
                  <a:rPr kumimoji="0" lang="en-US" altLang="zh-CN" sz="4400"/>
                  <a:t>·</a:t>
                </a:r>
                <a:endParaRPr kumimoji="0" lang="zh-CN" altLang="en-US" sz="4400"/>
              </a:p>
            </p:txBody>
          </p:sp>
          <p:sp>
            <p:nvSpPr>
              <p:cNvPr id="29738" name="TextBox 41"/>
              <p:cNvSpPr txBox="1">
                <a:spLocks noChangeArrowheads="1"/>
              </p:cNvSpPr>
              <p:nvPr/>
            </p:nvSpPr>
            <p:spPr bwMode="auto">
              <a:xfrm>
                <a:off x="6405563" y="5286375"/>
                <a:ext cx="357187" cy="90521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Arial" charset="0"/>
                    <a:ea typeface="宋体" charset="0"/>
                    <a:cs typeface="宋体" charset="0"/>
                  </a:defRPr>
                </a:lvl1pPr>
                <a:lvl2pPr marL="742950" indent="-285750">
                  <a:defRPr kumimoji="1" sz="2400">
                    <a:solidFill>
                      <a:schemeClr val="tx1"/>
                    </a:solidFill>
                    <a:latin typeface="Arial" charset="0"/>
                    <a:ea typeface="宋体" charset="0"/>
                  </a:defRPr>
                </a:lvl2pPr>
                <a:lvl3pPr marL="1143000" indent="-228600">
                  <a:defRPr kumimoji="1" sz="2400">
                    <a:solidFill>
                      <a:schemeClr val="tx1"/>
                    </a:solidFill>
                    <a:latin typeface="Arial" charset="0"/>
                    <a:ea typeface="宋体" charset="0"/>
                  </a:defRPr>
                </a:lvl3pPr>
                <a:lvl4pPr marL="1600200" indent="-228600">
                  <a:defRPr kumimoji="1" sz="2400">
                    <a:solidFill>
                      <a:schemeClr val="tx1"/>
                    </a:solidFill>
                    <a:latin typeface="Arial" charset="0"/>
                    <a:ea typeface="宋体" charset="0"/>
                  </a:defRPr>
                </a:lvl4pPr>
                <a:lvl5pPr marL="2057400" indent="-228600">
                  <a:defRPr kumimoji="1" sz="2400">
                    <a:solidFill>
                      <a:schemeClr val="tx1"/>
                    </a:solidFill>
                    <a:latin typeface="Arial" charset="0"/>
                    <a:ea typeface="宋体" charset="0"/>
                  </a:defRPr>
                </a:lvl5pPr>
                <a:lvl6pPr marL="2514600" indent="-228600" fontAlgn="base">
                  <a:spcBef>
                    <a:spcPct val="0"/>
                  </a:spcBef>
                  <a:spcAft>
                    <a:spcPct val="0"/>
                  </a:spcAft>
                  <a:defRPr kumimoji="1" sz="2400">
                    <a:solidFill>
                      <a:schemeClr val="tx1"/>
                    </a:solidFill>
                    <a:latin typeface="Arial" charset="0"/>
                    <a:ea typeface="宋体" charset="0"/>
                  </a:defRPr>
                </a:lvl6pPr>
                <a:lvl7pPr marL="2971800" indent="-228600" fontAlgn="base">
                  <a:spcBef>
                    <a:spcPct val="0"/>
                  </a:spcBef>
                  <a:spcAft>
                    <a:spcPct val="0"/>
                  </a:spcAft>
                  <a:defRPr kumimoji="1" sz="2400">
                    <a:solidFill>
                      <a:schemeClr val="tx1"/>
                    </a:solidFill>
                    <a:latin typeface="Arial" charset="0"/>
                    <a:ea typeface="宋体" charset="0"/>
                  </a:defRPr>
                </a:lvl7pPr>
                <a:lvl8pPr marL="3429000" indent="-228600" fontAlgn="base">
                  <a:spcBef>
                    <a:spcPct val="0"/>
                  </a:spcBef>
                  <a:spcAft>
                    <a:spcPct val="0"/>
                  </a:spcAft>
                  <a:defRPr kumimoji="1" sz="2400">
                    <a:solidFill>
                      <a:schemeClr val="tx1"/>
                    </a:solidFill>
                    <a:latin typeface="Arial" charset="0"/>
                    <a:ea typeface="宋体" charset="0"/>
                  </a:defRPr>
                </a:lvl8pPr>
                <a:lvl9pPr marL="3886200" indent="-228600" fontAlgn="base">
                  <a:spcBef>
                    <a:spcPct val="0"/>
                  </a:spcBef>
                  <a:spcAft>
                    <a:spcPct val="0"/>
                  </a:spcAft>
                  <a:defRPr kumimoji="1" sz="2400">
                    <a:solidFill>
                      <a:schemeClr val="tx1"/>
                    </a:solidFill>
                    <a:latin typeface="Arial" charset="0"/>
                    <a:ea typeface="宋体" charset="0"/>
                  </a:defRPr>
                </a:lvl9pPr>
              </a:lstStyle>
              <a:p>
                <a:r>
                  <a:rPr kumimoji="0" lang="en-US" altLang="zh-CN" sz="4400"/>
                  <a:t>·</a:t>
                </a:r>
                <a:endParaRPr kumimoji="0" lang="zh-CN" altLang="en-US" sz="4400"/>
              </a:p>
            </p:txBody>
          </p:sp>
          <p:sp>
            <p:nvSpPr>
              <p:cNvPr id="29739" name="TextBox 42"/>
              <p:cNvSpPr txBox="1">
                <a:spLocks noChangeArrowheads="1"/>
              </p:cNvSpPr>
              <p:nvPr/>
            </p:nvSpPr>
            <p:spPr bwMode="auto">
              <a:xfrm>
                <a:off x="6929437" y="5072063"/>
                <a:ext cx="357187" cy="90521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Arial" charset="0"/>
                    <a:ea typeface="宋体" charset="0"/>
                    <a:cs typeface="宋体" charset="0"/>
                  </a:defRPr>
                </a:lvl1pPr>
                <a:lvl2pPr marL="742950" indent="-285750">
                  <a:defRPr kumimoji="1" sz="2400">
                    <a:solidFill>
                      <a:schemeClr val="tx1"/>
                    </a:solidFill>
                    <a:latin typeface="Arial" charset="0"/>
                    <a:ea typeface="宋体" charset="0"/>
                  </a:defRPr>
                </a:lvl2pPr>
                <a:lvl3pPr marL="1143000" indent="-228600">
                  <a:defRPr kumimoji="1" sz="2400">
                    <a:solidFill>
                      <a:schemeClr val="tx1"/>
                    </a:solidFill>
                    <a:latin typeface="Arial" charset="0"/>
                    <a:ea typeface="宋体" charset="0"/>
                  </a:defRPr>
                </a:lvl3pPr>
                <a:lvl4pPr marL="1600200" indent="-228600">
                  <a:defRPr kumimoji="1" sz="2400">
                    <a:solidFill>
                      <a:schemeClr val="tx1"/>
                    </a:solidFill>
                    <a:latin typeface="Arial" charset="0"/>
                    <a:ea typeface="宋体" charset="0"/>
                  </a:defRPr>
                </a:lvl4pPr>
                <a:lvl5pPr marL="2057400" indent="-228600">
                  <a:defRPr kumimoji="1" sz="2400">
                    <a:solidFill>
                      <a:schemeClr val="tx1"/>
                    </a:solidFill>
                    <a:latin typeface="Arial" charset="0"/>
                    <a:ea typeface="宋体" charset="0"/>
                  </a:defRPr>
                </a:lvl5pPr>
                <a:lvl6pPr marL="2514600" indent="-228600" fontAlgn="base">
                  <a:spcBef>
                    <a:spcPct val="0"/>
                  </a:spcBef>
                  <a:spcAft>
                    <a:spcPct val="0"/>
                  </a:spcAft>
                  <a:defRPr kumimoji="1" sz="2400">
                    <a:solidFill>
                      <a:schemeClr val="tx1"/>
                    </a:solidFill>
                    <a:latin typeface="Arial" charset="0"/>
                    <a:ea typeface="宋体" charset="0"/>
                  </a:defRPr>
                </a:lvl6pPr>
                <a:lvl7pPr marL="2971800" indent="-228600" fontAlgn="base">
                  <a:spcBef>
                    <a:spcPct val="0"/>
                  </a:spcBef>
                  <a:spcAft>
                    <a:spcPct val="0"/>
                  </a:spcAft>
                  <a:defRPr kumimoji="1" sz="2400">
                    <a:solidFill>
                      <a:schemeClr val="tx1"/>
                    </a:solidFill>
                    <a:latin typeface="Arial" charset="0"/>
                    <a:ea typeface="宋体" charset="0"/>
                  </a:defRPr>
                </a:lvl7pPr>
                <a:lvl8pPr marL="3429000" indent="-228600" fontAlgn="base">
                  <a:spcBef>
                    <a:spcPct val="0"/>
                  </a:spcBef>
                  <a:spcAft>
                    <a:spcPct val="0"/>
                  </a:spcAft>
                  <a:defRPr kumimoji="1" sz="2400">
                    <a:solidFill>
                      <a:schemeClr val="tx1"/>
                    </a:solidFill>
                    <a:latin typeface="Arial" charset="0"/>
                    <a:ea typeface="宋体" charset="0"/>
                  </a:defRPr>
                </a:lvl8pPr>
                <a:lvl9pPr marL="3886200" indent="-228600" fontAlgn="base">
                  <a:spcBef>
                    <a:spcPct val="0"/>
                  </a:spcBef>
                  <a:spcAft>
                    <a:spcPct val="0"/>
                  </a:spcAft>
                  <a:defRPr kumimoji="1" sz="2400">
                    <a:solidFill>
                      <a:schemeClr val="tx1"/>
                    </a:solidFill>
                    <a:latin typeface="Arial" charset="0"/>
                    <a:ea typeface="宋体" charset="0"/>
                  </a:defRPr>
                </a:lvl9pPr>
              </a:lstStyle>
              <a:p>
                <a:r>
                  <a:rPr kumimoji="0" lang="en-US" altLang="zh-CN" sz="4400"/>
                  <a:t>·</a:t>
                </a:r>
                <a:endParaRPr kumimoji="0" lang="zh-CN" altLang="en-US" sz="4400"/>
              </a:p>
            </p:txBody>
          </p:sp>
          <p:sp>
            <p:nvSpPr>
              <p:cNvPr id="29740" name="TextBox 43"/>
              <p:cNvSpPr txBox="1">
                <a:spLocks noChangeArrowheads="1"/>
              </p:cNvSpPr>
              <p:nvPr/>
            </p:nvSpPr>
            <p:spPr bwMode="auto">
              <a:xfrm>
                <a:off x="7500938" y="3857625"/>
                <a:ext cx="357187" cy="90521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Arial" charset="0"/>
                    <a:ea typeface="宋体" charset="0"/>
                    <a:cs typeface="宋体" charset="0"/>
                  </a:defRPr>
                </a:lvl1pPr>
                <a:lvl2pPr marL="742950" indent="-285750">
                  <a:defRPr kumimoji="1" sz="2400">
                    <a:solidFill>
                      <a:schemeClr val="tx1"/>
                    </a:solidFill>
                    <a:latin typeface="Arial" charset="0"/>
                    <a:ea typeface="宋体" charset="0"/>
                  </a:defRPr>
                </a:lvl2pPr>
                <a:lvl3pPr marL="1143000" indent="-228600">
                  <a:defRPr kumimoji="1" sz="2400">
                    <a:solidFill>
                      <a:schemeClr val="tx1"/>
                    </a:solidFill>
                    <a:latin typeface="Arial" charset="0"/>
                    <a:ea typeface="宋体" charset="0"/>
                  </a:defRPr>
                </a:lvl3pPr>
                <a:lvl4pPr marL="1600200" indent="-228600">
                  <a:defRPr kumimoji="1" sz="2400">
                    <a:solidFill>
                      <a:schemeClr val="tx1"/>
                    </a:solidFill>
                    <a:latin typeface="Arial" charset="0"/>
                    <a:ea typeface="宋体" charset="0"/>
                  </a:defRPr>
                </a:lvl4pPr>
                <a:lvl5pPr marL="2057400" indent="-228600">
                  <a:defRPr kumimoji="1" sz="2400">
                    <a:solidFill>
                      <a:schemeClr val="tx1"/>
                    </a:solidFill>
                    <a:latin typeface="Arial" charset="0"/>
                    <a:ea typeface="宋体" charset="0"/>
                  </a:defRPr>
                </a:lvl5pPr>
                <a:lvl6pPr marL="2514600" indent="-228600" fontAlgn="base">
                  <a:spcBef>
                    <a:spcPct val="0"/>
                  </a:spcBef>
                  <a:spcAft>
                    <a:spcPct val="0"/>
                  </a:spcAft>
                  <a:defRPr kumimoji="1" sz="2400">
                    <a:solidFill>
                      <a:schemeClr val="tx1"/>
                    </a:solidFill>
                    <a:latin typeface="Arial" charset="0"/>
                    <a:ea typeface="宋体" charset="0"/>
                  </a:defRPr>
                </a:lvl6pPr>
                <a:lvl7pPr marL="2971800" indent="-228600" fontAlgn="base">
                  <a:spcBef>
                    <a:spcPct val="0"/>
                  </a:spcBef>
                  <a:spcAft>
                    <a:spcPct val="0"/>
                  </a:spcAft>
                  <a:defRPr kumimoji="1" sz="2400">
                    <a:solidFill>
                      <a:schemeClr val="tx1"/>
                    </a:solidFill>
                    <a:latin typeface="Arial" charset="0"/>
                    <a:ea typeface="宋体" charset="0"/>
                  </a:defRPr>
                </a:lvl7pPr>
                <a:lvl8pPr marL="3429000" indent="-228600" fontAlgn="base">
                  <a:spcBef>
                    <a:spcPct val="0"/>
                  </a:spcBef>
                  <a:spcAft>
                    <a:spcPct val="0"/>
                  </a:spcAft>
                  <a:defRPr kumimoji="1" sz="2400">
                    <a:solidFill>
                      <a:schemeClr val="tx1"/>
                    </a:solidFill>
                    <a:latin typeface="Arial" charset="0"/>
                    <a:ea typeface="宋体" charset="0"/>
                  </a:defRPr>
                </a:lvl8pPr>
                <a:lvl9pPr marL="3886200" indent="-228600" fontAlgn="base">
                  <a:spcBef>
                    <a:spcPct val="0"/>
                  </a:spcBef>
                  <a:spcAft>
                    <a:spcPct val="0"/>
                  </a:spcAft>
                  <a:defRPr kumimoji="1" sz="2400">
                    <a:solidFill>
                      <a:schemeClr val="tx1"/>
                    </a:solidFill>
                    <a:latin typeface="Arial" charset="0"/>
                    <a:ea typeface="宋体" charset="0"/>
                  </a:defRPr>
                </a:lvl9pPr>
              </a:lstStyle>
              <a:p>
                <a:r>
                  <a:rPr kumimoji="0" lang="en-US" altLang="zh-CN" sz="4400"/>
                  <a:t>·</a:t>
                </a:r>
                <a:endParaRPr kumimoji="0" lang="zh-CN" altLang="en-US" sz="4400"/>
              </a:p>
            </p:txBody>
          </p:sp>
          <p:sp>
            <p:nvSpPr>
              <p:cNvPr id="29741" name="TextBox 44"/>
              <p:cNvSpPr txBox="1">
                <a:spLocks noChangeArrowheads="1"/>
              </p:cNvSpPr>
              <p:nvPr/>
            </p:nvSpPr>
            <p:spPr bwMode="auto">
              <a:xfrm>
                <a:off x="6786563" y="4143375"/>
                <a:ext cx="357187" cy="90521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Arial" charset="0"/>
                    <a:ea typeface="宋体" charset="0"/>
                    <a:cs typeface="宋体" charset="0"/>
                  </a:defRPr>
                </a:lvl1pPr>
                <a:lvl2pPr marL="742950" indent="-285750">
                  <a:defRPr kumimoji="1" sz="2400">
                    <a:solidFill>
                      <a:schemeClr val="tx1"/>
                    </a:solidFill>
                    <a:latin typeface="Arial" charset="0"/>
                    <a:ea typeface="宋体" charset="0"/>
                  </a:defRPr>
                </a:lvl2pPr>
                <a:lvl3pPr marL="1143000" indent="-228600">
                  <a:defRPr kumimoji="1" sz="2400">
                    <a:solidFill>
                      <a:schemeClr val="tx1"/>
                    </a:solidFill>
                    <a:latin typeface="Arial" charset="0"/>
                    <a:ea typeface="宋体" charset="0"/>
                  </a:defRPr>
                </a:lvl3pPr>
                <a:lvl4pPr marL="1600200" indent="-228600">
                  <a:defRPr kumimoji="1" sz="2400">
                    <a:solidFill>
                      <a:schemeClr val="tx1"/>
                    </a:solidFill>
                    <a:latin typeface="Arial" charset="0"/>
                    <a:ea typeface="宋体" charset="0"/>
                  </a:defRPr>
                </a:lvl4pPr>
                <a:lvl5pPr marL="2057400" indent="-228600">
                  <a:defRPr kumimoji="1" sz="2400">
                    <a:solidFill>
                      <a:schemeClr val="tx1"/>
                    </a:solidFill>
                    <a:latin typeface="Arial" charset="0"/>
                    <a:ea typeface="宋体" charset="0"/>
                  </a:defRPr>
                </a:lvl5pPr>
                <a:lvl6pPr marL="2514600" indent="-228600" fontAlgn="base">
                  <a:spcBef>
                    <a:spcPct val="0"/>
                  </a:spcBef>
                  <a:spcAft>
                    <a:spcPct val="0"/>
                  </a:spcAft>
                  <a:defRPr kumimoji="1" sz="2400">
                    <a:solidFill>
                      <a:schemeClr val="tx1"/>
                    </a:solidFill>
                    <a:latin typeface="Arial" charset="0"/>
                    <a:ea typeface="宋体" charset="0"/>
                  </a:defRPr>
                </a:lvl6pPr>
                <a:lvl7pPr marL="2971800" indent="-228600" fontAlgn="base">
                  <a:spcBef>
                    <a:spcPct val="0"/>
                  </a:spcBef>
                  <a:spcAft>
                    <a:spcPct val="0"/>
                  </a:spcAft>
                  <a:defRPr kumimoji="1" sz="2400">
                    <a:solidFill>
                      <a:schemeClr val="tx1"/>
                    </a:solidFill>
                    <a:latin typeface="Arial" charset="0"/>
                    <a:ea typeface="宋体" charset="0"/>
                  </a:defRPr>
                </a:lvl7pPr>
                <a:lvl8pPr marL="3429000" indent="-228600" fontAlgn="base">
                  <a:spcBef>
                    <a:spcPct val="0"/>
                  </a:spcBef>
                  <a:spcAft>
                    <a:spcPct val="0"/>
                  </a:spcAft>
                  <a:defRPr kumimoji="1" sz="2400">
                    <a:solidFill>
                      <a:schemeClr val="tx1"/>
                    </a:solidFill>
                    <a:latin typeface="Arial" charset="0"/>
                    <a:ea typeface="宋体" charset="0"/>
                  </a:defRPr>
                </a:lvl8pPr>
                <a:lvl9pPr marL="3886200" indent="-228600" fontAlgn="base">
                  <a:spcBef>
                    <a:spcPct val="0"/>
                  </a:spcBef>
                  <a:spcAft>
                    <a:spcPct val="0"/>
                  </a:spcAft>
                  <a:defRPr kumimoji="1" sz="2400">
                    <a:solidFill>
                      <a:schemeClr val="tx1"/>
                    </a:solidFill>
                    <a:latin typeface="Arial" charset="0"/>
                    <a:ea typeface="宋体" charset="0"/>
                  </a:defRPr>
                </a:lvl9pPr>
              </a:lstStyle>
              <a:p>
                <a:r>
                  <a:rPr kumimoji="0" lang="en-US" altLang="zh-CN" sz="4400"/>
                  <a:t>·</a:t>
                </a:r>
                <a:endParaRPr kumimoji="0" lang="zh-CN" altLang="en-US" sz="4400"/>
              </a:p>
            </p:txBody>
          </p:sp>
          <p:sp>
            <p:nvSpPr>
              <p:cNvPr id="29742" name="TextBox 45"/>
              <p:cNvSpPr txBox="1">
                <a:spLocks noChangeArrowheads="1"/>
              </p:cNvSpPr>
              <p:nvPr/>
            </p:nvSpPr>
            <p:spPr bwMode="auto">
              <a:xfrm>
                <a:off x="6858000" y="3873500"/>
                <a:ext cx="285750" cy="90521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Arial" charset="0"/>
                    <a:ea typeface="宋体" charset="0"/>
                    <a:cs typeface="宋体" charset="0"/>
                  </a:defRPr>
                </a:lvl1pPr>
                <a:lvl2pPr marL="742950" indent="-285750">
                  <a:defRPr kumimoji="1" sz="2400">
                    <a:solidFill>
                      <a:schemeClr val="tx1"/>
                    </a:solidFill>
                    <a:latin typeface="Arial" charset="0"/>
                    <a:ea typeface="宋体" charset="0"/>
                  </a:defRPr>
                </a:lvl2pPr>
                <a:lvl3pPr marL="1143000" indent="-228600">
                  <a:defRPr kumimoji="1" sz="2400">
                    <a:solidFill>
                      <a:schemeClr val="tx1"/>
                    </a:solidFill>
                    <a:latin typeface="Arial" charset="0"/>
                    <a:ea typeface="宋体" charset="0"/>
                  </a:defRPr>
                </a:lvl3pPr>
                <a:lvl4pPr marL="1600200" indent="-228600">
                  <a:defRPr kumimoji="1" sz="2400">
                    <a:solidFill>
                      <a:schemeClr val="tx1"/>
                    </a:solidFill>
                    <a:latin typeface="Arial" charset="0"/>
                    <a:ea typeface="宋体" charset="0"/>
                  </a:defRPr>
                </a:lvl4pPr>
                <a:lvl5pPr marL="2057400" indent="-228600">
                  <a:defRPr kumimoji="1" sz="2400">
                    <a:solidFill>
                      <a:schemeClr val="tx1"/>
                    </a:solidFill>
                    <a:latin typeface="Arial" charset="0"/>
                    <a:ea typeface="宋体" charset="0"/>
                  </a:defRPr>
                </a:lvl5pPr>
                <a:lvl6pPr marL="2514600" indent="-228600" fontAlgn="base">
                  <a:spcBef>
                    <a:spcPct val="0"/>
                  </a:spcBef>
                  <a:spcAft>
                    <a:spcPct val="0"/>
                  </a:spcAft>
                  <a:defRPr kumimoji="1" sz="2400">
                    <a:solidFill>
                      <a:schemeClr val="tx1"/>
                    </a:solidFill>
                    <a:latin typeface="Arial" charset="0"/>
                    <a:ea typeface="宋体" charset="0"/>
                  </a:defRPr>
                </a:lvl6pPr>
                <a:lvl7pPr marL="2971800" indent="-228600" fontAlgn="base">
                  <a:spcBef>
                    <a:spcPct val="0"/>
                  </a:spcBef>
                  <a:spcAft>
                    <a:spcPct val="0"/>
                  </a:spcAft>
                  <a:defRPr kumimoji="1" sz="2400">
                    <a:solidFill>
                      <a:schemeClr val="tx1"/>
                    </a:solidFill>
                    <a:latin typeface="Arial" charset="0"/>
                    <a:ea typeface="宋体" charset="0"/>
                  </a:defRPr>
                </a:lvl7pPr>
                <a:lvl8pPr marL="3429000" indent="-228600" fontAlgn="base">
                  <a:spcBef>
                    <a:spcPct val="0"/>
                  </a:spcBef>
                  <a:spcAft>
                    <a:spcPct val="0"/>
                  </a:spcAft>
                  <a:defRPr kumimoji="1" sz="2400">
                    <a:solidFill>
                      <a:schemeClr val="tx1"/>
                    </a:solidFill>
                    <a:latin typeface="Arial" charset="0"/>
                    <a:ea typeface="宋体" charset="0"/>
                  </a:defRPr>
                </a:lvl8pPr>
                <a:lvl9pPr marL="3886200" indent="-228600" fontAlgn="base">
                  <a:spcBef>
                    <a:spcPct val="0"/>
                  </a:spcBef>
                  <a:spcAft>
                    <a:spcPct val="0"/>
                  </a:spcAft>
                  <a:defRPr kumimoji="1" sz="2400">
                    <a:solidFill>
                      <a:schemeClr val="tx1"/>
                    </a:solidFill>
                    <a:latin typeface="Arial" charset="0"/>
                    <a:ea typeface="宋体" charset="0"/>
                  </a:defRPr>
                </a:lvl9pPr>
              </a:lstStyle>
              <a:p>
                <a:r>
                  <a:rPr kumimoji="0" lang="en-US" altLang="zh-CN" sz="4400"/>
                  <a:t>·</a:t>
                </a:r>
                <a:endParaRPr kumimoji="0" lang="zh-CN" altLang="en-US" sz="4400"/>
              </a:p>
            </p:txBody>
          </p:sp>
          <p:sp>
            <p:nvSpPr>
              <p:cNvPr id="29743" name="TextBox 46"/>
              <p:cNvSpPr txBox="1">
                <a:spLocks noChangeArrowheads="1"/>
              </p:cNvSpPr>
              <p:nvPr/>
            </p:nvSpPr>
            <p:spPr bwMode="auto">
              <a:xfrm>
                <a:off x="6643688" y="3714751"/>
                <a:ext cx="357187" cy="90521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Arial" charset="0"/>
                    <a:ea typeface="宋体" charset="0"/>
                    <a:cs typeface="宋体" charset="0"/>
                  </a:defRPr>
                </a:lvl1pPr>
                <a:lvl2pPr marL="742950" indent="-285750">
                  <a:defRPr kumimoji="1" sz="2400">
                    <a:solidFill>
                      <a:schemeClr val="tx1"/>
                    </a:solidFill>
                    <a:latin typeface="Arial" charset="0"/>
                    <a:ea typeface="宋体" charset="0"/>
                  </a:defRPr>
                </a:lvl2pPr>
                <a:lvl3pPr marL="1143000" indent="-228600">
                  <a:defRPr kumimoji="1" sz="2400">
                    <a:solidFill>
                      <a:schemeClr val="tx1"/>
                    </a:solidFill>
                    <a:latin typeface="Arial" charset="0"/>
                    <a:ea typeface="宋体" charset="0"/>
                  </a:defRPr>
                </a:lvl3pPr>
                <a:lvl4pPr marL="1600200" indent="-228600">
                  <a:defRPr kumimoji="1" sz="2400">
                    <a:solidFill>
                      <a:schemeClr val="tx1"/>
                    </a:solidFill>
                    <a:latin typeface="Arial" charset="0"/>
                    <a:ea typeface="宋体" charset="0"/>
                  </a:defRPr>
                </a:lvl4pPr>
                <a:lvl5pPr marL="2057400" indent="-228600">
                  <a:defRPr kumimoji="1" sz="2400">
                    <a:solidFill>
                      <a:schemeClr val="tx1"/>
                    </a:solidFill>
                    <a:latin typeface="Arial" charset="0"/>
                    <a:ea typeface="宋体" charset="0"/>
                  </a:defRPr>
                </a:lvl5pPr>
                <a:lvl6pPr marL="2514600" indent="-228600" fontAlgn="base">
                  <a:spcBef>
                    <a:spcPct val="0"/>
                  </a:spcBef>
                  <a:spcAft>
                    <a:spcPct val="0"/>
                  </a:spcAft>
                  <a:defRPr kumimoji="1" sz="2400">
                    <a:solidFill>
                      <a:schemeClr val="tx1"/>
                    </a:solidFill>
                    <a:latin typeface="Arial" charset="0"/>
                    <a:ea typeface="宋体" charset="0"/>
                  </a:defRPr>
                </a:lvl6pPr>
                <a:lvl7pPr marL="2971800" indent="-228600" fontAlgn="base">
                  <a:spcBef>
                    <a:spcPct val="0"/>
                  </a:spcBef>
                  <a:spcAft>
                    <a:spcPct val="0"/>
                  </a:spcAft>
                  <a:defRPr kumimoji="1" sz="2400">
                    <a:solidFill>
                      <a:schemeClr val="tx1"/>
                    </a:solidFill>
                    <a:latin typeface="Arial" charset="0"/>
                    <a:ea typeface="宋体" charset="0"/>
                  </a:defRPr>
                </a:lvl7pPr>
                <a:lvl8pPr marL="3429000" indent="-228600" fontAlgn="base">
                  <a:spcBef>
                    <a:spcPct val="0"/>
                  </a:spcBef>
                  <a:spcAft>
                    <a:spcPct val="0"/>
                  </a:spcAft>
                  <a:defRPr kumimoji="1" sz="2400">
                    <a:solidFill>
                      <a:schemeClr val="tx1"/>
                    </a:solidFill>
                    <a:latin typeface="Arial" charset="0"/>
                    <a:ea typeface="宋体" charset="0"/>
                  </a:defRPr>
                </a:lvl8pPr>
                <a:lvl9pPr marL="3886200" indent="-228600" fontAlgn="base">
                  <a:spcBef>
                    <a:spcPct val="0"/>
                  </a:spcBef>
                  <a:spcAft>
                    <a:spcPct val="0"/>
                  </a:spcAft>
                  <a:defRPr kumimoji="1" sz="2400">
                    <a:solidFill>
                      <a:schemeClr val="tx1"/>
                    </a:solidFill>
                    <a:latin typeface="Arial" charset="0"/>
                    <a:ea typeface="宋体" charset="0"/>
                  </a:defRPr>
                </a:lvl9pPr>
              </a:lstStyle>
              <a:p>
                <a:r>
                  <a:rPr kumimoji="0" lang="en-US" altLang="zh-CN" sz="4400"/>
                  <a:t>·</a:t>
                </a:r>
                <a:endParaRPr kumimoji="0" lang="zh-CN" altLang="en-US" sz="4400"/>
              </a:p>
            </p:txBody>
          </p:sp>
          <p:cxnSp>
            <p:nvCxnSpPr>
              <p:cNvPr id="48" name="直接连接符 47"/>
              <p:cNvCxnSpPr>
                <a:stCxn id="35" idx="0"/>
              </p:cNvCxnSpPr>
              <p:nvPr/>
            </p:nvCxnSpPr>
            <p:spPr>
              <a:xfrm rot="16200000" flipH="1">
                <a:off x="5784483" y="3785714"/>
                <a:ext cx="1288665" cy="1867"/>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a:off x="5500066" y="4429111"/>
                <a:ext cx="1000623" cy="1868"/>
              </a:xfrm>
              <a:prstGeom prst="line">
                <a:avLst/>
              </a:prstGeom>
            </p:spPr>
            <p:style>
              <a:lnRef idx="1">
                <a:schemeClr val="accent1"/>
              </a:lnRef>
              <a:fillRef idx="0">
                <a:schemeClr val="accent1"/>
              </a:fillRef>
              <a:effectRef idx="0">
                <a:schemeClr val="accent1"/>
              </a:effectRef>
              <a:fontRef idx="minor">
                <a:schemeClr val="tx1"/>
              </a:fontRef>
            </p:style>
          </p:cxnSp>
          <p:graphicFrame>
            <p:nvGraphicFramePr>
              <p:cNvPr id="29746" name="Object 10"/>
              <p:cNvGraphicFramePr>
                <a:graphicFrameLocks noChangeAspect="1"/>
              </p:cNvGraphicFramePr>
              <p:nvPr/>
            </p:nvGraphicFramePr>
            <p:xfrm>
              <a:off x="6500813" y="3429000"/>
              <a:ext cx="1376362" cy="374650"/>
            </p:xfrm>
            <a:graphic>
              <a:graphicData uri="http://schemas.openxmlformats.org/presentationml/2006/ole">
                <mc:AlternateContent xmlns:mc="http://schemas.openxmlformats.org/markup-compatibility/2006">
                  <mc:Choice xmlns:v="urn:schemas-microsoft-com:vml" Requires="v">
                    <p:oleObj spid="_x0000_s253119" name="公式" r:id="rId12" imgW="609336" imgH="177723" progId="Equation.3">
                      <p:embed/>
                    </p:oleObj>
                  </mc:Choice>
                  <mc:Fallback>
                    <p:oleObj name="公式" r:id="rId12" imgW="609336" imgH="177723"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00813" y="3429000"/>
                            <a:ext cx="1376362" cy="37465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graphicFrame>
            <p:nvGraphicFramePr>
              <p:cNvPr id="29747" name="Object 11"/>
              <p:cNvGraphicFramePr>
                <a:graphicFrameLocks noChangeAspect="1"/>
              </p:cNvGraphicFramePr>
              <p:nvPr/>
            </p:nvGraphicFramePr>
            <p:xfrm>
              <a:off x="5286375" y="4357688"/>
              <a:ext cx="344488" cy="374650"/>
            </p:xfrm>
            <a:graphic>
              <a:graphicData uri="http://schemas.openxmlformats.org/presentationml/2006/ole">
                <mc:AlternateContent xmlns:mc="http://schemas.openxmlformats.org/markup-compatibility/2006">
                  <mc:Choice xmlns:v="urn:schemas-microsoft-com:vml" Requires="v">
                    <p:oleObj spid="_x0000_s253120" name="公式" r:id="rId13" imgW="152202" imgH="177569" progId="Equation.3">
                      <p:embed/>
                    </p:oleObj>
                  </mc:Choice>
                  <mc:Fallback>
                    <p:oleObj name="公式" r:id="rId13" imgW="152202" imgH="177569"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286375" y="4357688"/>
                            <a:ext cx="344488" cy="37465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sp>
            <p:nvSpPr>
              <p:cNvPr id="29748" name="TextBox 52"/>
              <p:cNvSpPr txBox="1">
                <a:spLocks noChangeArrowheads="1"/>
              </p:cNvSpPr>
              <p:nvPr/>
            </p:nvSpPr>
            <p:spPr bwMode="auto">
              <a:xfrm>
                <a:off x="6286500" y="4344988"/>
                <a:ext cx="357188" cy="43450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Arial" charset="0"/>
                    <a:ea typeface="宋体" charset="0"/>
                    <a:cs typeface="宋体" charset="0"/>
                  </a:defRPr>
                </a:lvl1pPr>
                <a:lvl2pPr marL="742950" indent="-285750">
                  <a:defRPr kumimoji="1" sz="2400">
                    <a:solidFill>
                      <a:schemeClr val="tx1"/>
                    </a:solidFill>
                    <a:latin typeface="Arial" charset="0"/>
                    <a:ea typeface="宋体" charset="0"/>
                  </a:defRPr>
                </a:lvl2pPr>
                <a:lvl3pPr marL="1143000" indent="-228600">
                  <a:defRPr kumimoji="1" sz="2400">
                    <a:solidFill>
                      <a:schemeClr val="tx1"/>
                    </a:solidFill>
                    <a:latin typeface="Arial" charset="0"/>
                    <a:ea typeface="宋体" charset="0"/>
                  </a:defRPr>
                </a:lvl3pPr>
                <a:lvl4pPr marL="1600200" indent="-228600">
                  <a:defRPr kumimoji="1" sz="2400">
                    <a:solidFill>
                      <a:schemeClr val="tx1"/>
                    </a:solidFill>
                    <a:latin typeface="Arial" charset="0"/>
                    <a:ea typeface="宋体" charset="0"/>
                  </a:defRPr>
                </a:lvl4pPr>
                <a:lvl5pPr marL="2057400" indent="-228600">
                  <a:defRPr kumimoji="1" sz="2400">
                    <a:solidFill>
                      <a:schemeClr val="tx1"/>
                    </a:solidFill>
                    <a:latin typeface="Arial" charset="0"/>
                    <a:ea typeface="宋体" charset="0"/>
                  </a:defRPr>
                </a:lvl5pPr>
                <a:lvl6pPr marL="2514600" indent="-228600" fontAlgn="base">
                  <a:spcBef>
                    <a:spcPct val="0"/>
                  </a:spcBef>
                  <a:spcAft>
                    <a:spcPct val="0"/>
                  </a:spcAft>
                  <a:defRPr kumimoji="1" sz="2400">
                    <a:solidFill>
                      <a:schemeClr val="tx1"/>
                    </a:solidFill>
                    <a:latin typeface="Arial" charset="0"/>
                    <a:ea typeface="宋体" charset="0"/>
                  </a:defRPr>
                </a:lvl6pPr>
                <a:lvl7pPr marL="2971800" indent="-228600" fontAlgn="base">
                  <a:spcBef>
                    <a:spcPct val="0"/>
                  </a:spcBef>
                  <a:spcAft>
                    <a:spcPct val="0"/>
                  </a:spcAft>
                  <a:defRPr kumimoji="1" sz="2400">
                    <a:solidFill>
                      <a:schemeClr val="tx1"/>
                    </a:solidFill>
                    <a:latin typeface="Arial" charset="0"/>
                    <a:ea typeface="宋体" charset="0"/>
                  </a:defRPr>
                </a:lvl7pPr>
                <a:lvl8pPr marL="3429000" indent="-228600" fontAlgn="base">
                  <a:spcBef>
                    <a:spcPct val="0"/>
                  </a:spcBef>
                  <a:spcAft>
                    <a:spcPct val="0"/>
                  </a:spcAft>
                  <a:defRPr kumimoji="1" sz="2400">
                    <a:solidFill>
                      <a:schemeClr val="tx1"/>
                    </a:solidFill>
                    <a:latin typeface="Arial" charset="0"/>
                    <a:ea typeface="宋体" charset="0"/>
                  </a:defRPr>
                </a:lvl8pPr>
                <a:lvl9pPr marL="3886200" indent="-228600" fontAlgn="base">
                  <a:spcBef>
                    <a:spcPct val="0"/>
                  </a:spcBef>
                  <a:spcAft>
                    <a:spcPct val="0"/>
                  </a:spcAft>
                  <a:defRPr kumimoji="1" sz="2400">
                    <a:solidFill>
                      <a:schemeClr val="tx1"/>
                    </a:solidFill>
                    <a:latin typeface="Arial" charset="0"/>
                    <a:ea typeface="宋体" charset="0"/>
                  </a:defRPr>
                </a:lvl9pPr>
              </a:lstStyle>
              <a:p>
                <a:r>
                  <a:rPr kumimoji="0" lang="en-US" altLang="zh-CN" sz="1800"/>
                  <a:t>p</a:t>
                </a:r>
                <a:endParaRPr kumimoji="0" lang="zh-CN" altLang="en-US" sz="1800"/>
              </a:p>
            </p:txBody>
          </p:sp>
          <p:sp>
            <p:nvSpPr>
              <p:cNvPr id="29749" name="TextBox 55"/>
              <p:cNvSpPr txBox="1">
                <a:spLocks noChangeArrowheads="1"/>
              </p:cNvSpPr>
              <p:nvPr/>
            </p:nvSpPr>
            <p:spPr bwMode="auto">
              <a:xfrm>
                <a:off x="7000875" y="4416425"/>
                <a:ext cx="571500" cy="43450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Arial" charset="0"/>
                    <a:ea typeface="宋体" charset="0"/>
                    <a:cs typeface="宋体" charset="0"/>
                  </a:defRPr>
                </a:lvl1pPr>
                <a:lvl2pPr marL="742950" indent="-285750">
                  <a:defRPr kumimoji="1" sz="2400">
                    <a:solidFill>
                      <a:schemeClr val="tx1"/>
                    </a:solidFill>
                    <a:latin typeface="Arial" charset="0"/>
                    <a:ea typeface="宋体" charset="0"/>
                  </a:defRPr>
                </a:lvl2pPr>
                <a:lvl3pPr marL="1143000" indent="-228600">
                  <a:defRPr kumimoji="1" sz="2400">
                    <a:solidFill>
                      <a:schemeClr val="tx1"/>
                    </a:solidFill>
                    <a:latin typeface="Arial" charset="0"/>
                    <a:ea typeface="宋体" charset="0"/>
                  </a:defRPr>
                </a:lvl3pPr>
                <a:lvl4pPr marL="1600200" indent="-228600">
                  <a:defRPr kumimoji="1" sz="2400">
                    <a:solidFill>
                      <a:schemeClr val="tx1"/>
                    </a:solidFill>
                    <a:latin typeface="Arial" charset="0"/>
                    <a:ea typeface="宋体" charset="0"/>
                  </a:defRPr>
                </a:lvl4pPr>
                <a:lvl5pPr marL="2057400" indent="-228600">
                  <a:defRPr kumimoji="1" sz="2400">
                    <a:solidFill>
                      <a:schemeClr val="tx1"/>
                    </a:solidFill>
                    <a:latin typeface="Arial" charset="0"/>
                    <a:ea typeface="宋体" charset="0"/>
                  </a:defRPr>
                </a:lvl5pPr>
                <a:lvl6pPr marL="2514600" indent="-228600" fontAlgn="base">
                  <a:spcBef>
                    <a:spcPct val="0"/>
                  </a:spcBef>
                  <a:spcAft>
                    <a:spcPct val="0"/>
                  </a:spcAft>
                  <a:defRPr kumimoji="1" sz="2400">
                    <a:solidFill>
                      <a:schemeClr val="tx1"/>
                    </a:solidFill>
                    <a:latin typeface="Arial" charset="0"/>
                    <a:ea typeface="宋体" charset="0"/>
                  </a:defRPr>
                </a:lvl6pPr>
                <a:lvl7pPr marL="2971800" indent="-228600" fontAlgn="base">
                  <a:spcBef>
                    <a:spcPct val="0"/>
                  </a:spcBef>
                  <a:spcAft>
                    <a:spcPct val="0"/>
                  </a:spcAft>
                  <a:defRPr kumimoji="1" sz="2400">
                    <a:solidFill>
                      <a:schemeClr val="tx1"/>
                    </a:solidFill>
                    <a:latin typeface="Arial" charset="0"/>
                    <a:ea typeface="宋体" charset="0"/>
                  </a:defRPr>
                </a:lvl7pPr>
                <a:lvl8pPr marL="3429000" indent="-228600" fontAlgn="base">
                  <a:spcBef>
                    <a:spcPct val="0"/>
                  </a:spcBef>
                  <a:spcAft>
                    <a:spcPct val="0"/>
                  </a:spcAft>
                  <a:defRPr kumimoji="1" sz="2400">
                    <a:solidFill>
                      <a:schemeClr val="tx1"/>
                    </a:solidFill>
                    <a:latin typeface="Arial" charset="0"/>
                    <a:ea typeface="宋体" charset="0"/>
                  </a:defRPr>
                </a:lvl8pPr>
                <a:lvl9pPr marL="3886200" indent="-228600" fontAlgn="base">
                  <a:spcBef>
                    <a:spcPct val="0"/>
                  </a:spcBef>
                  <a:spcAft>
                    <a:spcPct val="0"/>
                  </a:spcAft>
                  <a:defRPr kumimoji="1" sz="2400">
                    <a:solidFill>
                      <a:schemeClr val="tx1"/>
                    </a:solidFill>
                    <a:latin typeface="Arial" charset="0"/>
                    <a:ea typeface="宋体" charset="0"/>
                  </a:defRPr>
                </a:lvl9pPr>
              </a:lstStyle>
              <a:p>
                <a:r>
                  <a:rPr kumimoji="0" lang="en-US" altLang="zh-CN" sz="1800"/>
                  <a:t>q</a:t>
                </a:r>
                <a:r>
                  <a:rPr kumimoji="0" lang="en-US" altLang="zh-CN" sz="1800" baseline="-25000"/>
                  <a:t>1</a:t>
                </a:r>
                <a:endParaRPr kumimoji="0" lang="zh-CN" altLang="en-US" sz="1800" baseline="-25000"/>
              </a:p>
            </p:txBody>
          </p:sp>
          <p:cxnSp>
            <p:nvCxnSpPr>
              <p:cNvPr id="58" name="直接连接符 57"/>
              <p:cNvCxnSpPr/>
              <p:nvPr/>
            </p:nvCxnSpPr>
            <p:spPr>
              <a:xfrm>
                <a:off x="6427882" y="4429111"/>
                <a:ext cx="573118" cy="70970"/>
              </a:xfrm>
              <a:prstGeom prst="line">
                <a:avLst/>
              </a:prstGeom>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rot="16200000" flipH="1">
                <a:off x="6297002" y="4655224"/>
                <a:ext cx="943153" cy="606721"/>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9707" name="组合 55"/>
            <p:cNvGrpSpPr>
              <a:grpSpLocks/>
            </p:cNvGrpSpPr>
            <p:nvPr/>
          </p:nvGrpSpPr>
          <p:grpSpPr bwMode="auto">
            <a:xfrm>
              <a:off x="857250" y="3000375"/>
              <a:ext cx="7500938" cy="3636275"/>
              <a:chOff x="857250" y="3000375"/>
              <a:chExt cx="7500938" cy="3636275"/>
            </a:xfrm>
          </p:grpSpPr>
          <p:sp>
            <p:nvSpPr>
              <p:cNvPr id="8" name="矩形 7"/>
              <p:cNvSpPr/>
              <p:nvPr/>
            </p:nvSpPr>
            <p:spPr>
              <a:xfrm>
                <a:off x="857250" y="3000375"/>
                <a:ext cx="7500938" cy="357277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nvGrpSpPr>
              <p:cNvPr id="29709" name="组合 54"/>
              <p:cNvGrpSpPr>
                <a:grpSpLocks/>
              </p:cNvGrpSpPr>
              <p:nvPr/>
            </p:nvGrpSpPr>
            <p:grpSpPr bwMode="auto">
              <a:xfrm>
                <a:off x="1499441" y="3071813"/>
                <a:ext cx="2877297" cy="3119778"/>
                <a:chOff x="1499441" y="3071813"/>
                <a:chExt cx="2877297" cy="3119778"/>
              </a:xfrm>
            </p:grpSpPr>
            <p:sp>
              <p:nvSpPr>
                <p:cNvPr id="9" name="流程图: 联系 8"/>
                <p:cNvSpPr/>
                <p:nvPr/>
              </p:nvSpPr>
              <p:spPr>
                <a:xfrm>
                  <a:off x="1499441" y="3142315"/>
                  <a:ext cx="2858123" cy="2715534"/>
                </a:xfrm>
                <a:prstGeom prst="flowChartConnector">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1" name="流程图: 联系 10"/>
                <p:cNvSpPr/>
                <p:nvPr/>
              </p:nvSpPr>
              <p:spPr>
                <a:xfrm>
                  <a:off x="1999753" y="3571870"/>
                  <a:ext cx="1857500" cy="1785454"/>
                </a:xfrm>
                <a:prstGeom prst="flowChartConnector">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9716" name="TextBox 12"/>
                <p:cNvSpPr txBox="1">
                  <a:spLocks noChangeArrowheads="1"/>
                </p:cNvSpPr>
                <p:nvPr/>
              </p:nvSpPr>
              <p:spPr bwMode="auto">
                <a:xfrm>
                  <a:off x="2143125" y="3071813"/>
                  <a:ext cx="357188" cy="90521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Arial" charset="0"/>
                      <a:ea typeface="宋体" charset="0"/>
                      <a:cs typeface="宋体" charset="0"/>
                    </a:defRPr>
                  </a:lvl1pPr>
                  <a:lvl2pPr marL="742950" indent="-285750">
                    <a:defRPr kumimoji="1" sz="2400">
                      <a:solidFill>
                        <a:schemeClr val="tx1"/>
                      </a:solidFill>
                      <a:latin typeface="Arial" charset="0"/>
                      <a:ea typeface="宋体" charset="0"/>
                    </a:defRPr>
                  </a:lvl2pPr>
                  <a:lvl3pPr marL="1143000" indent="-228600">
                    <a:defRPr kumimoji="1" sz="2400">
                      <a:solidFill>
                        <a:schemeClr val="tx1"/>
                      </a:solidFill>
                      <a:latin typeface="Arial" charset="0"/>
                      <a:ea typeface="宋体" charset="0"/>
                    </a:defRPr>
                  </a:lvl3pPr>
                  <a:lvl4pPr marL="1600200" indent="-228600">
                    <a:defRPr kumimoji="1" sz="2400">
                      <a:solidFill>
                        <a:schemeClr val="tx1"/>
                      </a:solidFill>
                      <a:latin typeface="Arial" charset="0"/>
                      <a:ea typeface="宋体" charset="0"/>
                    </a:defRPr>
                  </a:lvl4pPr>
                  <a:lvl5pPr marL="2057400" indent="-228600">
                    <a:defRPr kumimoji="1" sz="2400">
                      <a:solidFill>
                        <a:schemeClr val="tx1"/>
                      </a:solidFill>
                      <a:latin typeface="Arial" charset="0"/>
                      <a:ea typeface="宋体" charset="0"/>
                    </a:defRPr>
                  </a:lvl5pPr>
                  <a:lvl6pPr marL="2514600" indent="-228600" fontAlgn="base">
                    <a:spcBef>
                      <a:spcPct val="0"/>
                    </a:spcBef>
                    <a:spcAft>
                      <a:spcPct val="0"/>
                    </a:spcAft>
                    <a:defRPr kumimoji="1" sz="2400">
                      <a:solidFill>
                        <a:schemeClr val="tx1"/>
                      </a:solidFill>
                      <a:latin typeface="Arial" charset="0"/>
                      <a:ea typeface="宋体" charset="0"/>
                    </a:defRPr>
                  </a:lvl6pPr>
                  <a:lvl7pPr marL="2971800" indent="-228600" fontAlgn="base">
                    <a:spcBef>
                      <a:spcPct val="0"/>
                    </a:spcBef>
                    <a:spcAft>
                      <a:spcPct val="0"/>
                    </a:spcAft>
                    <a:defRPr kumimoji="1" sz="2400">
                      <a:solidFill>
                        <a:schemeClr val="tx1"/>
                      </a:solidFill>
                      <a:latin typeface="Arial" charset="0"/>
                      <a:ea typeface="宋体" charset="0"/>
                    </a:defRPr>
                  </a:lvl7pPr>
                  <a:lvl8pPr marL="3429000" indent="-228600" fontAlgn="base">
                    <a:spcBef>
                      <a:spcPct val="0"/>
                    </a:spcBef>
                    <a:spcAft>
                      <a:spcPct val="0"/>
                    </a:spcAft>
                    <a:defRPr kumimoji="1" sz="2400">
                      <a:solidFill>
                        <a:schemeClr val="tx1"/>
                      </a:solidFill>
                      <a:latin typeface="Arial" charset="0"/>
                      <a:ea typeface="宋体" charset="0"/>
                    </a:defRPr>
                  </a:lvl8pPr>
                  <a:lvl9pPr marL="3886200" indent="-228600" fontAlgn="base">
                    <a:spcBef>
                      <a:spcPct val="0"/>
                    </a:spcBef>
                    <a:spcAft>
                      <a:spcPct val="0"/>
                    </a:spcAft>
                    <a:defRPr kumimoji="1" sz="2400">
                      <a:solidFill>
                        <a:schemeClr val="tx1"/>
                      </a:solidFill>
                      <a:latin typeface="Arial" charset="0"/>
                      <a:ea typeface="宋体" charset="0"/>
                    </a:defRPr>
                  </a:lvl9pPr>
                </a:lstStyle>
                <a:p>
                  <a:r>
                    <a:rPr kumimoji="0" lang="en-US" altLang="zh-CN" sz="4400"/>
                    <a:t>·</a:t>
                  </a:r>
                  <a:endParaRPr kumimoji="0" lang="zh-CN" altLang="en-US" sz="4400"/>
                </a:p>
              </p:txBody>
            </p:sp>
            <p:sp>
              <p:nvSpPr>
                <p:cNvPr id="29717" name="TextBox 13"/>
                <p:cNvSpPr txBox="1">
                  <a:spLocks noChangeArrowheads="1"/>
                </p:cNvSpPr>
                <p:nvPr/>
              </p:nvSpPr>
              <p:spPr bwMode="auto">
                <a:xfrm>
                  <a:off x="1785939" y="4071938"/>
                  <a:ext cx="642938" cy="90521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Arial" charset="0"/>
                      <a:ea typeface="宋体" charset="0"/>
                      <a:cs typeface="宋体" charset="0"/>
                    </a:defRPr>
                  </a:lvl1pPr>
                  <a:lvl2pPr marL="742950" indent="-285750">
                    <a:defRPr kumimoji="1" sz="2400">
                      <a:solidFill>
                        <a:schemeClr val="tx1"/>
                      </a:solidFill>
                      <a:latin typeface="Arial" charset="0"/>
                      <a:ea typeface="宋体" charset="0"/>
                    </a:defRPr>
                  </a:lvl2pPr>
                  <a:lvl3pPr marL="1143000" indent="-228600">
                    <a:defRPr kumimoji="1" sz="2400">
                      <a:solidFill>
                        <a:schemeClr val="tx1"/>
                      </a:solidFill>
                      <a:latin typeface="Arial" charset="0"/>
                      <a:ea typeface="宋体" charset="0"/>
                    </a:defRPr>
                  </a:lvl3pPr>
                  <a:lvl4pPr marL="1600200" indent="-228600">
                    <a:defRPr kumimoji="1" sz="2400">
                      <a:solidFill>
                        <a:schemeClr val="tx1"/>
                      </a:solidFill>
                      <a:latin typeface="Arial" charset="0"/>
                      <a:ea typeface="宋体" charset="0"/>
                    </a:defRPr>
                  </a:lvl4pPr>
                  <a:lvl5pPr marL="2057400" indent="-228600">
                    <a:defRPr kumimoji="1" sz="2400">
                      <a:solidFill>
                        <a:schemeClr val="tx1"/>
                      </a:solidFill>
                      <a:latin typeface="Arial" charset="0"/>
                      <a:ea typeface="宋体" charset="0"/>
                    </a:defRPr>
                  </a:lvl5pPr>
                  <a:lvl6pPr marL="2514600" indent="-228600" fontAlgn="base">
                    <a:spcBef>
                      <a:spcPct val="0"/>
                    </a:spcBef>
                    <a:spcAft>
                      <a:spcPct val="0"/>
                    </a:spcAft>
                    <a:defRPr kumimoji="1" sz="2400">
                      <a:solidFill>
                        <a:schemeClr val="tx1"/>
                      </a:solidFill>
                      <a:latin typeface="Arial" charset="0"/>
                      <a:ea typeface="宋体" charset="0"/>
                    </a:defRPr>
                  </a:lvl6pPr>
                  <a:lvl7pPr marL="2971800" indent="-228600" fontAlgn="base">
                    <a:spcBef>
                      <a:spcPct val="0"/>
                    </a:spcBef>
                    <a:spcAft>
                      <a:spcPct val="0"/>
                    </a:spcAft>
                    <a:defRPr kumimoji="1" sz="2400">
                      <a:solidFill>
                        <a:schemeClr val="tx1"/>
                      </a:solidFill>
                      <a:latin typeface="Arial" charset="0"/>
                      <a:ea typeface="宋体" charset="0"/>
                    </a:defRPr>
                  </a:lvl7pPr>
                  <a:lvl8pPr marL="3429000" indent="-228600" fontAlgn="base">
                    <a:spcBef>
                      <a:spcPct val="0"/>
                    </a:spcBef>
                    <a:spcAft>
                      <a:spcPct val="0"/>
                    </a:spcAft>
                    <a:defRPr kumimoji="1" sz="2400">
                      <a:solidFill>
                        <a:schemeClr val="tx1"/>
                      </a:solidFill>
                      <a:latin typeface="Arial" charset="0"/>
                      <a:ea typeface="宋体" charset="0"/>
                    </a:defRPr>
                  </a:lvl8pPr>
                  <a:lvl9pPr marL="3886200" indent="-228600" fontAlgn="base">
                    <a:spcBef>
                      <a:spcPct val="0"/>
                    </a:spcBef>
                    <a:spcAft>
                      <a:spcPct val="0"/>
                    </a:spcAft>
                    <a:defRPr kumimoji="1" sz="2400">
                      <a:solidFill>
                        <a:schemeClr val="tx1"/>
                      </a:solidFill>
                      <a:latin typeface="Arial" charset="0"/>
                      <a:ea typeface="宋体" charset="0"/>
                    </a:defRPr>
                  </a:lvl9pPr>
                </a:lstStyle>
                <a:p>
                  <a:r>
                    <a:rPr kumimoji="0" lang="en-US" altLang="zh-CN" sz="4400"/>
                    <a:t>·</a:t>
                  </a:r>
                  <a:endParaRPr kumimoji="0" lang="zh-CN" altLang="en-US" sz="4400"/>
                </a:p>
              </p:txBody>
            </p:sp>
            <p:sp>
              <p:nvSpPr>
                <p:cNvPr id="29718" name="TextBox 14"/>
                <p:cNvSpPr txBox="1">
                  <a:spLocks noChangeArrowheads="1"/>
                </p:cNvSpPr>
                <p:nvPr/>
              </p:nvSpPr>
              <p:spPr bwMode="auto">
                <a:xfrm>
                  <a:off x="2786063" y="4071938"/>
                  <a:ext cx="357187" cy="90521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Arial" charset="0"/>
                      <a:ea typeface="宋体" charset="0"/>
                      <a:cs typeface="宋体" charset="0"/>
                    </a:defRPr>
                  </a:lvl1pPr>
                  <a:lvl2pPr marL="742950" indent="-285750">
                    <a:defRPr kumimoji="1" sz="2400">
                      <a:solidFill>
                        <a:schemeClr val="tx1"/>
                      </a:solidFill>
                      <a:latin typeface="Arial" charset="0"/>
                      <a:ea typeface="宋体" charset="0"/>
                    </a:defRPr>
                  </a:lvl2pPr>
                  <a:lvl3pPr marL="1143000" indent="-228600">
                    <a:defRPr kumimoji="1" sz="2400">
                      <a:solidFill>
                        <a:schemeClr val="tx1"/>
                      </a:solidFill>
                      <a:latin typeface="Arial" charset="0"/>
                      <a:ea typeface="宋体" charset="0"/>
                    </a:defRPr>
                  </a:lvl3pPr>
                  <a:lvl4pPr marL="1600200" indent="-228600">
                    <a:defRPr kumimoji="1" sz="2400">
                      <a:solidFill>
                        <a:schemeClr val="tx1"/>
                      </a:solidFill>
                      <a:latin typeface="Arial" charset="0"/>
                      <a:ea typeface="宋体" charset="0"/>
                    </a:defRPr>
                  </a:lvl4pPr>
                  <a:lvl5pPr marL="2057400" indent="-228600">
                    <a:defRPr kumimoji="1" sz="2400">
                      <a:solidFill>
                        <a:schemeClr val="tx1"/>
                      </a:solidFill>
                      <a:latin typeface="Arial" charset="0"/>
                      <a:ea typeface="宋体" charset="0"/>
                    </a:defRPr>
                  </a:lvl5pPr>
                  <a:lvl6pPr marL="2514600" indent="-228600" fontAlgn="base">
                    <a:spcBef>
                      <a:spcPct val="0"/>
                    </a:spcBef>
                    <a:spcAft>
                      <a:spcPct val="0"/>
                    </a:spcAft>
                    <a:defRPr kumimoji="1" sz="2400">
                      <a:solidFill>
                        <a:schemeClr val="tx1"/>
                      </a:solidFill>
                      <a:latin typeface="Arial" charset="0"/>
                      <a:ea typeface="宋体" charset="0"/>
                    </a:defRPr>
                  </a:lvl6pPr>
                  <a:lvl7pPr marL="2971800" indent="-228600" fontAlgn="base">
                    <a:spcBef>
                      <a:spcPct val="0"/>
                    </a:spcBef>
                    <a:spcAft>
                      <a:spcPct val="0"/>
                    </a:spcAft>
                    <a:defRPr kumimoji="1" sz="2400">
                      <a:solidFill>
                        <a:schemeClr val="tx1"/>
                      </a:solidFill>
                      <a:latin typeface="Arial" charset="0"/>
                      <a:ea typeface="宋体" charset="0"/>
                    </a:defRPr>
                  </a:lvl7pPr>
                  <a:lvl8pPr marL="3429000" indent="-228600" fontAlgn="base">
                    <a:spcBef>
                      <a:spcPct val="0"/>
                    </a:spcBef>
                    <a:spcAft>
                      <a:spcPct val="0"/>
                    </a:spcAft>
                    <a:defRPr kumimoji="1" sz="2400">
                      <a:solidFill>
                        <a:schemeClr val="tx1"/>
                      </a:solidFill>
                      <a:latin typeface="Arial" charset="0"/>
                      <a:ea typeface="宋体" charset="0"/>
                    </a:defRPr>
                  </a:lvl8pPr>
                  <a:lvl9pPr marL="3886200" indent="-228600" fontAlgn="base">
                    <a:spcBef>
                      <a:spcPct val="0"/>
                    </a:spcBef>
                    <a:spcAft>
                      <a:spcPct val="0"/>
                    </a:spcAft>
                    <a:defRPr kumimoji="1" sz="2400">
                      <a:solidFill>
                        <a:schemeClr val="tx1"/>
                      </a:solidFill>
                      <a:latin typeface="Arial" charset="0"/>
                      <a:ea typeface="宋体" charset="0"/>
                    </a:defRPr>
                  </a:lvl9pPr>
                </a:lstStyle>
                <a:p>
                  <a:r>
                    <a:rPr kumimoji="0" lang="en-US" altLang="zh-CN" sz="4400"/>
                    <a:t>·</a:t>
                  </a:r>
                  <a:endParaRPr kumimoji="0" lang="zh-CN" altLang="en-US" sz="4400"/>
                </a:p>
              </p:txBody>
            </p:sp>
            <p:sp>
              <p:nvSpPr>
                <p:cNvPr id="29719" name="TextBox 15"/>
                <p:cNvSpPr txBox="1">
                  <a:spLocks noChangeArrowheads="1"/>
                </p:cNvSpPr>
                <p:nvPr/>
              </p:nvSpPr>
              <p:spPr bwMode="auto">
                <a:xfrm>
                  <a:off x="1500188" y="3857625"/>
                  <a:ext cx="357187" cy="90521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Arial" charset="0"/>
                      <a:ea typeface="宋体" charset="0"/>
                      <a:cs typeface="宋体" charset="0"/>
                    </a:defRPr>
                  </a:lvl1pPr>
                  <a:lvl2pPr marL="742950" indent="-285750">
                    <a:defRPr kumimoji="1" sz="2400">
                      <a:solidFill>
                        <a:schemeClr val="tx1"/>
                      </a:solidFill>
                      <a:latin typeface="Arial" charset="0"/>
                      <a:ea typeface="宋体" charset="0"/>
                    </a:defRPr>
                  </a:lvl2pPr>
                  <a:lvl3pPr marL="1143000" indent="-228600">
                    <a:defRPr kumimoji="1" sz="2400">
                      <a:solidFill>
                        <a:schemeClr val="tx1"/>
                      </a:solidFill>
                      <a:latin typeface="Arial" charset="0"/>
                      <a:ea typeface="宋体" charset="0"/>
                    </a:defRPr>
                  </a:lvl3pPr>
                  <a:lvl4pPr marL="1600200" indent="-228600">
                    <a:defRPr kumimoji="1" sz="2400">
                      <a:solidFill>
                        <a:schemeClr val="tx1"/>
                      </a:solidFill>
                      <a:latin typeface="Arial" charset="0"/>
                      <a:ea typeface="宋体" charset="0"/>
                    </a:defRPr>
                  </a:lvl4pPr>
                  <a:lvl5pPr marL="2057400" indent="-228600">
                    <a:defRPr kumimoji="1" sz="2400">
                      <a:solidFill>
                        <a:schemeClr val="tx1"/>
                      </a:solidFill>
                      <a:latin typeface="Arial" charset="0"/>
                      <a:ea typeface="宋体" charset="0"/>
                    </a:defRPr>
                  </a:lvl5pPr>
                  <a:lvl6pPr marL="2514600" indent="-228600" fontAlgn="base">
                    <a:spcBef>
                      <a:spcPct val="0"/>
                    </a:spcBef>
                    <a:spcAft>
                      <a:spcPct val="0"/>
                    </a:spcAft>
                    <a:defRPr kumimoji="1" sz="2400">
                      <a:solidFill>
                        <a:schemeClr val="tx1"/>
                      </a:solidFill>
                      <a:latin typeface="Arial" charset="0"/>
                      <a:ea typeface="宋体" charset="0"/>
                    </a:defRPr>
                  </a:lvl6pPr>
                  <a:lvl7pPr marL="2971800" indent="-228600" fontAlgn="base">
                    <a:spcBef>
                      <a:spcPct val="0"/>
                    </a:spcBef>
                    <a:spcAft>
                      <a:spcPct val="0"/>
                    </a:spcAft>
                    <a:defRPr kumimoji="1" sz="2400">
                      <a:solidFill>
                        <a:schemeClr val="tx1"/>
                      </a:solidFill>
                      <a:latin typeface="Arial" charset="0"/>
                      <a:ea typeface="宋体" charset="0"/>
                    </a:defRPr>
                  </a:lvl7pPr>
                  <a:lvl8pPr marL="3429000" indent="-228600" fontAlgn="base">
                    <a:spcBef>
                      <a:spcPct val="0"/>
                    </a:spcBef>
                    <a:spcAft>
                      <a:spcPct val="0"/>
                    </a:spcAft>
                    <a:defRPr kumimoji="1" sz="2400">
                      <a:solidFill>
                        <a:schemeClr val="tx1"/>
                      </a:solidFill>
                      <a:latin typeface="Arial" charset="0"/>
                      <a:ea typeface="宋体" charset="0"/>
                    </a:defRPr>
                  </a:lvl8pPr>
                  <a:lvl9pPr marL="3886200" indent="-228600" fontAlgn="base">
                    <a:spcBef>
                      <a:spcPct val="0"/>
                    </a:spcBef>
                    <a:spcAft>
                      <a:spcPct val="0"/>
                    </a:spcAft>
                    <a:defRPr kumimoji="1" sz="2400">
                      <a:solidFill>
                        <a:schemeClr val="tx1"/>
                      </a:solidFill>
                      <a:latin typeface="Arial" charset="0"/>
                      <a:ea typeface="宋体" charset="0"/>
                    </a:defRPr>
                  </a:lvl9pPr>
                </a:lstStyle>
                <a:p>
                  <a:r>
                    <a:rPr kumimoji="0" lang="en-US" altLang="zh-CN" sz="4400"/>
                    <a:t>·</a:t>
                  </a:r>
                  <a:endParaRPr kumimoji="0" lang="zh-CN" altLang="en-US" sz="4400"/>
                </a:p>
              </p:txBody>
            </p:sp>
            <p:sp>
              <p:nvSpPr>
                <p:cNvPr id="29720" name="TextBox 16"/>
                <p:cNvSpPr txBox="1">
                  <a:spLocks noChangeArrowheads="1"/>
                </p:cNvSpPr>
                <p:nvPr/>
              </p:nvSpPr>
              <p:spPr bwMode="auto">
                <a:xfrm>
                  <a:off x="2071688" y="5000625"/>
                  <a:ext cx="357187" cy="90521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Arial" charset="0"/>
                      <a:ea typeface="宋体" charset="0"/>
                      <a:cs typeface="宋体" charset="0"/>
                    </a:defRPr>
                  </a:lvl1pPr>
                  <a:lvl2pPr marL="742950" indent="-285750">
                    <a:defRPr kumimoji="1" sz="2400">
                      <a:solidFill>
                        <a:schemeClr val="tx1"/>
                      </a:solidFill>
                      <a:latin typeface="Arial" charset="0"/>
                      <a:ea typeface="宋体" charset="0"/>
                    </a:defRPr>
                  </a:lvl2pPr>
                  <a:lvl3pPr marL="1143000" indent="-228600">
                    <a:defRPr kumimoji="1" sz="2400">
                      <a:solidFill>
                        <a:schemeClr val="tx1"/>
                      </a:solidFill>
                      <a:latin typeface="Arial" charset="0"/>
                      <a:ea typeface="宋体" charset="0"/>
                    </a:defRPr>
                  </a:lvl3pPr>
                  <a:lvl4pPr marL="1600200" indent="-228600">
                    <a:defRPr kumimoji="1" sz="2400">
                      <a:solidFill>
                        <a:schemeClr val="tx1"/>
                      </a:solidFill>
                      <a:latin typeface="Arial" charset="0"/>
                      <a:ea typeface="宋体" charset="0"/>
                    </a:defRPr>
                  </a:lvl4pPr>
                  <a:lvl5pPr marL="2057400" indent="-228600">
                    <a:defRPr kumimoji="1" sz="2400">
                      <a:solidFill>
                        <a:schemeClr val="tx1"/>
                      </a:solidFill>
                      <a:latin typeface="Arial" charset="0"/>
                      <a:ea typeface="宋体" charset="0"/>
                    </a:defRPr>
                  </a:lvl5pPr>
                  <a:lvl6pPr marL="2514600" indent="-228600" fontAlgn="base">
                    <a:spcBef>
                      <a:spcPct val="0"/>
                    </a:spcBef>
                    <a:spcAft>
                      <a:spcPct val="0"/>
                    </a:spcAft>
                    <a:defRPr kumimoji="1" sz="2400">
                      <a:solidFill>
                        <a:schemeClr val="tx1"/>
                      </a:solidFill>
                      <a:latin typeface="Arial" charset="0"/>
                      <a:ea typeface="宋体" charset="0"/>
                    </a:defRPr>
                  </a:lvl6pPr>
                  <a:lvl7pPr marL="2971800" indent="-228600" fontAlgn="base">
                    <a:spcBef>
                      <a:spcPct val="0"/>
                    </a:spcBef>
                    <a:spcAft>
                      <a:spcPct val="0"/>
                    </a:spcAft>
                    <a:defRPr kumimoji="1" sz="2400">
                      <a:solidFill>
                        <a:schemeClr val="tx1"/>
                      </a:solidFill>
                      <a:latin typeface="Arial" charset="0"/>
                      <a:ea typeface="宋体" charset="0"/>
                    </a:defRPr>
                  </a:lvl7pPr>
                  <a:lvl8pPr marL="3429000" indent="-228600" fontAlgn="base">
                    <a:spcBef>
                      <a:spcPct val="0"/>
                    </a:spcBef>
                    <a:spcAft>
                      <a:spcPct val="0"/>
                    </a:spcAft>
                    <a:defRPr kumimoji="1" sz="2400">
                      <a:solidFill>
                        <a:schemeClr val="tx1"/>
                      </a:solidFill>
                      <a:latin typeface="Arial" charset="0"/>
                      <a:ea typeface="宋体" charset="0"/>
                    </a:defRPr>
                  </a:lvl8pPr>
                  <a:lvl9pPr marL="3886200" indent="-228600" fontAlgn="base">
                    <a:spcBef>
                      <a:spcPct val="0"/>
                    </a:spcBef>
                    <a:spcAft>
                      <a:spcPct val="0"/>
                    </a:spcAft>
                    <a:defRPr kumimoji="1" sz="2400">
                      <a:solidFill>
                        <a:schemeClr val="tx1"/>
                      </a:solidFill>
                      <a:latin typeface="Arial" charset="0"/>
                      <a:ea typeface="宋体" charset="0"/>
                    </a:defRPr>
                  </a:lvl9pPr>
                </a:lstStyle>
                <a:p>
                  <a:r>
                    <a:rPr kumimoji="0" lang="en-US" altLang="zh-CN" sz="4400"/>
                    <a:t>·</a:t>
                  </a:r>
                  <a:endParaRPr kumimoji="0" lang="zh-CN" altLang="en-US" sz="4400"/>
                </a:p>
              </p:txBody>
            </p:sp>
            <p:sp>
              <p:nvSpPr>
                <p:cNvPr id="29721" name="TextBox 17"/>
                <p:cNvSpPr txBox="1">
                  <a:spLocks noChangeArrowheads="1"/>
                </p:cNvSpPr>
                <p:nvPr/>
              </p:nvSpPr>
              <p:spPr bwMode="auto">
                <a:xfrm>
                  <a:off x="2905125" y="5286375"/>
                  <a:ext cx="357188" cy="90521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Arial" charset="0"/>
                      <a:ea typeface="宋体" charset="0"/>
                      <a:cs typeface="宋体" charset="0"/>
                    </a:defRPr>
                  </a:lvl1pPr>
                  <a:lvl2pPr marL="742950" indent="-285750">
                    <a:defRPr kumimoji="1" sz="2400">
                      <a:solidFill>
                        <a:schemeClr val="tx1"/>
                      </a:solidFill>
                      <a:latin typeface="Arial" charset="0"/>
                      <a:ea typeface="宋体" charset="0"/>
                    </a:defRPr>
                  </a:lvl2pPr>
                  <a:lvl3pPr marL="1143000" indent="-228600">
                    <a:defRPr kumimoji="1" sz="2400">
                      <a:solidFill>
                        <a:schemeClr val="tx1"/>
                      </a:solidFill>
                      <a:latin typeface="Arial" charset="0"/>
                      <a:ea typeface="宋体" charset="0"/>
                    </a:defRPr>
                  </a:lvl3pPr>
                  <a:lvl4pPr marL="1600200" indent="-228600">
                    <a:defRPr kumimoji="1" sz="2400">
                      <a:solidFill>
                        <a:schemeClr val="tx1"/>
                      </a:solidFill>
                      <a:latin typeface="Arial" charset="0"/>
                      <a:ea typeface="宋体" charset="0"/>
                    </a:defRPr>
                  </a:lvl4pPr>
                  <a:lvl5pPr marL="2057400" indent="-228600">
                    <a:defRPr kumimoji="1" sz="2400">
                      <a:solidFill>
                        <a:schemeClr val="tx1"/>
                      </a:solidFill>
                      <a:latin typeface="Arial" charset="0"/>
                      <a:ea typeface="宋体" charset="0"/>
                    </a:defRPr>
                  </a:lvl5pPr>
                  <a:lvl6pPr marL="2514600" indent="-228600" fontAlgn="base">
                    <a:spcBef>
                      <a:spcPct val="0"/>
                    </a:spcBef>
                    <a:spcAft>
                      <a:spcPct val="0"/>
                    </a:spcAft>
                    <a:defRPr kumimoji="1" sz="2400">
                      <a:solidFill>
                        <a:schemeClr val="tx1"/>
                      </a:solidFill>
                      <a:latin typeface="Arial" charset="0"/>
                      <a:ea typeface="宋体" charset="0"/>
                    </a:defRPr>
                  </a:lvl6pPr>
                  <a:lvl7pPr marL="2971800" indent="-228600" fontAlgn="base">
                    <a:spcBef>
                      <a:spcPct val="0"/>
                    </a:spcBef>
                    <a:spcAft>
                      <a:spcPct val="0"/>
                    </a:spcAft>
                    <a:defRPr kumimoji="1" sz="2400">
                      <a:solidFill>
                        <a:schemeClr val="tx1"/>
                      </a:solidFill>
                      <a:latin typeface="Arial" charset="0"/>
                      <a:ea typeface="宋体" charset="0"/>
                    </a:defRPr>
                  </a:lvl7pPr>
                  <a:lvl8pPr marL="3429000" indent="-228600" fontAlgn="base">
                    <a:spcBef>
                      <a:spcPct val="0"/>
                    </a:spcBef>
                    <a:spcAft>
                      <a:spcPct val="0"/>
                    </a:spcAft>
                    <a:defRPr kumimoji="1" sz="2400">
                      <a:solidFill>
                        <a:schemeClr val="tx1"/>
                      </a:solidFill>
                      <a:latin typeface="Arial" charset="0"/>
                      <a:ea typeface="宋体" charset="0"/>
                    </a:defRPr>
                  </a:lvl8pPr>
                  <a:lvl9pPr marL="3886200" indent="-228600" fontAlgn="base">
                    <a:spcBef>
                      <a:spcPct val="0"/>
                    </a:spcBef>
                    <a:spcAft>
                      <a:spcPct val="0"/>
                    </a:spcAft>
                    <a:defRPr kumimoji="1" sz="2400">
                      <a:solidFill>
                        <a:schemeClr val="tx1"/>
                      </a:solidFill>
                      <a:latin typeface="Arial" charset="0"/>
                      <a:ea typeface="宋体" charset="0"/>
                    </a:defRPr>
                  </a:lvl9pPr>
                </a:lstStyle>
                <a:p>
                  <a:r>
                    <a:rPr kumimoji="0" lang="en-US" altLang="zh-CN" sz="4400"/>
                    <a:t>·</a:t>
                  </a:r>
                  <a:endParaRPr kumimoji="0" lang="zh-CN" altLang="en-US" sz="4400"/>
                </a:p>
              </p:txBody>
            </p:sp>
            <p:sp>
              <p:nvSpPr>
                <p:cNvPr id="29722" name="TextBox 18"/>
                <p:cNvSpPr txBox="1">
                  <a:spLocks noChangeArrowheads="1"/>
                </p:cNvSpPr>
                <p:nvPr/>
              </p:nvSpPr>
              <p:spPr bwMode="auto">
                <a:xfrm>
                  <a:off x="3429000" y="5072063"/>
                  <a:ext cx="357188" cy="90521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Arial" charset="0"/>
                      <a:ea typeface="宋体" charset="0"/>
                      <a:cs typeface="宋体" charset="0"/>
                    </a:defRPr>
                  </a:lvl1pPr>
                  <a:lvl2pPr marL="742950" indent="-285750">
                    <a:defRPr kumimoji="1" sz="2400">
                      <a:solidFill>
                        <a:schemeClr val="tx1"/>
                      </a:solidFill>
                      <a:latin typeface="Arial" charset="0"/>
                      <a:ea typeface="宋体" charset="0"/>
                    </a:defRPr>
                  </a:lvl2pPr>
                  <a:lvl3pPr marL="1143000" indent="-228600">
                    <a:defRPr kumimoji="1" sz="2400">
                      <a:solidFill>
                        <a:schemeClr val="tx1"/>
                      </a:solidFill>
                      <a:latin typeface="Arial" charset="0"/>
                      <a:ea typeface="宋体" charset="0"/>
                    </a:defRPr>
                  </a:lvl3pPr>
                  <a:lvl4pPr marL="1600200" indent="-228600">
                    <a:defRPr kumimoji="1" sz="2400">
                      <a:solidFill>
                        <a:schemeClr val="tx1"/>
                      </a:solidFill>
                      <a:latin typeface="Arial" charset="0"/>
                      <a:ea typeface="宋体" charset="0"/>
                    </a:defRPr>
                  </a:lvl4pPr>
                  <a:lvl5pPr marL="2057400" indent="-228600">
                    <a:defRPr kumimoji="1" sz="2400">
                      <a:solidFill>
                        <a:schemeClr val="tx1"/>
                      </a:solidFill>
                      <a:latin typeface="Arial" charset="0"/>
                      <a:ea typeface="宋体" charset="0"/>
                    </a:defRPr>
                  </a:lvl5pPr>
                  <a:lvl6pPr marL="2514600" indent="-228600" fontAlgn="base">
                    <a:spcBef>
                      <a:spcPct val="0"/>
                    </a:spcBef>
                    <a:spcAft>
                      <a:spcPct val="0"/>
                    </a:spcAft>
                    <a:defRPr kumimoji="1" sz="2400">
                      <a:solidFill>
                        <a:schemeClr val="tx1"/>
                      </a:solidFill>
                      <a:latin typeface="Arial" charset="0"/>
                      <a:ea typeface="宋体" charset="0"/>
                    </a:defRPr>
                  </a:lvl6pPr>
                  <a:lvl7pPr marL="2971800" indent="-228600" fontAlgn="base">
                    <a:spcBef>
                      <a:spcPct val="0"/>
                    </a:spcBef>
                    <a:spcAft>
                      <a:spcPct val="0"/>
                    </a:spcAft>
                    <a:defRPr kumimoji="1" sz="2400">
                      <a:solidFill>
                        <a:schemeClr val="tx1"/>
                      </a:solidFill>
                      <a:latin typeface="Arial" charset="0"/>
                      <a:ea typeface="宋体" charset="0"/>
                    </a:defRPr>
                  </a:lvl7pPr>
                  <a:lvl8pPr marL="3429000" indent="-228600" fontAlgn="base">
                    <a:spcBef>
                      <a:spcPct val="0"/>
                    </a:spcBef>
                    <a:spcAft>
                      <a:spcPct val="0"/>
                    </a:spcAft>
                    <a:defRPr kumimoji="1" sz="2400">
                      <a:solidFill>
                        <a:schemeClr val="tx1"/>
                      </a:solidFill>
                      <a:latin typeface="Arial" charset="0"/>
                      <a:ea typeface="宋体" charset="0"/>
                    </a:defRPr>
                  </a:lvl8pPr>
                  <a:lvl9pPr marL="3886200" indent="-228600" fontAlgn="base">
                    <a:spcBef>
                      <a:spcPct val="0"/>
                    </a:spcBef>
                    <a:spcAft>
                      <a:spcPct val="0"/>
                    </a:spcAft>
                    <a:defRPr kumimoji="1" sz="2400">
                      <a:solidFill>
                        <a:schemeClr val="tx1"/>
                      </a:solidFill>
                      <a:latin typeface="Arial" charset="0"/>
                      <a:ea typeface="宋体" charset="0"/>
                    </a:defRPr>
                  </a:lvl9pPr>
                </a:lstStyle>
                <a:p>
                  <a:r>
                    <a:rPr kumimoji="0" lang="en-US" altLang="zh-CN" sz="4400"/>
                    <a:t>·</a:t>
                  </a:r>
                  <a:endParaRPr kumimoji="0" lang="zh-CN" altLang="en-US" sz="4400"/>
                </a:p>
              </p:txBody>
            </p:sp>
            <p:sp>
              <p:nvSpPr>
                <p:cNvPr id="29723" name="TextBox 19"/>
                <p:cNvSpPr txBox="1">
                  <a:spLocks noChangeArrowheads="1"/>
                </p:cNvSpPr>
                <p:nvPr/>
              </p:nvSpPr>
              <p:spPr bwMode="auto">
                <a:xfrm>
                  <a:off x="4000500" y="3857625"/>
                  <a:ext cx="357188" cy="90521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Arial" charset="0"/>
                      <a:ea typeface="宋体" charset="0"/>
                      <a:cs typeface="宋体" charset="0"/>
                    </a:defRPr>
                  </a:lvl1pPr>
                  <a:lvl2pPr marL="742950" indent="-285750">
                    <a:defRPr kumimoji="1" sz="2400">
                      <a:solidFill>
                        <a:schemeClr val="tx1"/>
                      </a:solidFill>
                      <a:latin typeface="Arial" charset="0"/>
                      <a:ea typeface="宋体" charset="0"/>
                    </a:defRPr>
                  </a:lvl2pPr>
                  <a:lvl3pPr marL="1143000" indent="-228600">
                    <a:defRPr kumimoji="1" sz="2400">
                      <a:solidFill>
                        <a:schemeClr val="tx1"/>
                      </a:solidFill>
                      <a:latin typeface="Arial" charset="0"/>
                      <a:ea typeface="宋体" charset="0"/>
                    </a:defRPr>
                  </a:lvl3pPr>
                  <a:lvl4pPr marL="1600200" indent="-228600">
                    <a:defRPr kumimoji="1" sz="2400">
                      <a:solidFill>
                        <a:schemeClr val="tx1"/>
                      </a:solidFill>
                      <a:latin typeface="Arial" charset="0"/>
                      <a:ea typeface="宋体" charset="0"/>
                    </a:defRPr>
                  </a:lvl4pPr>
                  <a:lvl5pPr marL="2057400" indent="-228600">
                    <a:defRPr kumimoji="1" sz="2400">
                      <a:solidFill>
                        <a:schemeClr val="tx1"/>
                      </a:solidFill>
                      <a:latin typeface="Arial" charset="0"/>
                      <a:ea typeface="宋体" charset="0"/>
                    </a:defRPr>
                  </a:lvl5pPr>
                  <a:lvl6pPr marL="2514600" indent="-228600" fontAlgn="base">
                    <a:spcBef>
                      <a:spcPct val="0"/>
                    </a:spcBef>
                    <a:spcAft>
                      <a:spcPct val="0"/>
                    </a:spcAft>
                    <a:defRPr kumimoji="1" sz="2400">
                      <a:solidFill>
                        <a:schemeClr val="tx1"/>
                      </a:solidFill>
                      <a:latin typeface="Arial" charset="0"/>
                      <a:ea typeface="宋体" charset="0"/>
                    </a:defRPr>
                  </a:lvl6pPr>
                  <a:lvl7pPr marL="2971800" indent="-228600" fontAlgn="base">
                    <a:spcBef>
                      <a:spcPct val="0"/>
                    </a:spcBef>
                    <a:spcAft>
                      <a:spcPct val="0"/>
                    </a:spcAft>
                    <a:defRPr kumimoji="1" sz="2400">
                      <a:solidFill>
                        <a:schemeClr val="tx1"/>
                      </a:solidFill>
                      <a:latin typeface="Arial" charset="0"/>
                      <a:ea typeface="宋体" charset="0"/>
                    </a:defRPr>
                  </a:lvl7pPr>
                  <a:lvl8pPr marL="3429000" indent="-228600" fontAlgn="base">
                    <a:spcBef>
                      <a:spcPct val="0"/>
                    </a:spcBef>
                    <a:spcAft>
                      <a:spcPct val="0"/>
                    </a:spcAft>
                    <a:defRPr kumimoji="1" sz="2400">
                      <a:solidFill>
                        <a:schemeClr val="tx1"/>
                      </a:solidFill>
                      <a:latin typeface="Arial" charset="0"/>
                      <a:ea typeface="宋体" charset="0"/>
                    </a:defRPr>
                  </a:lvl8pPr>
                  <a:lvl9pPr marL="3886200" indent="-228600" fontAlgn="base">
                    <a:spcBef>
                      <a:spcPct val="0"/>
                    </a:spcBef>
                    <a:spcAft>
                      <a:spcPct val="0"/>
                    </a:spcAft>
                    <a:defRPr kumimoji="1" sz="2400">
                      <a:solidFill>
                        <a:schemeClr val="tx1"/>
                      </a:solidFill>
                      <a:latin typeface="Arial" charset="0"/>
                      <a:ea typeface="宋体" charset="0"/>
                    </a:defRPr>
                  </a:lvl9pPr>
                </a:lstStyle>
                <a:p>
                  <a:r>
                    <a:rPr kumimoji="0" lang="en-US" altLang="zh-CN" sz="4400"/>
                    <a:t>·</a:t>
                  </a:r>
                  <a:endParaRPr kumimoji="0" lang="zh-CN" altLang="en-US" sz="4400"/>
                </a:p>
              </p:txBody>
            </p:sp>
            <p:sp>
              <p:nvSpPr>
                <p:cNvPr id="29724" name="TextBox 20"/>
                <p:cNvSpPr txBox="1">
                  <a:spLocks noChangeArrowheads="1"/>
                </p:cNvSpPr>
                <p:nvPr/>
              </p:nvSpPr>
              <p:spPr bwMode="auto">
                <a:xfrm>
                  <a:off x="3286125" y="4143375"/>
                  <a:ext cx="357188" cy="90521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Arial" charset="0"/>
                      <a:ea typeface="宋体" charset="0"/>
                      <a:cs typeface="宋体" charset="0"/>
                    </a:defRPr>
                  </a:lvl1pPr>
                  <a:lvl2pPr marL="742950" indent="-285750">
                    <a:defRPr kumimoji="1" sz="2400">
                      <a:solidFill>
                        <a:schemeClr val="tx1"/>
                      </a:solidFill>
                      <a:latin typeface="Arial" charset="0"/>
                      <a:ea typeface="宋体" charset="0"/>
                    </a:defRPr>
                  </a:lvl2pPr>
                  <a:lvl3pPr marL="1143000" indent="-228600">
                    <a:defRPr kumimoji="1" sz="2400">
                      <a:solidFill>
                        <a:schemeClr val="tx1"/>
                      </a:solidFill>
                      <a:latin typeface="Arial" charset="0"/>
                      <a:ea typeface="宋体" charset="0"/>
                    </a:defRPr>
                  </a:lvl3pPr>
                  <a:lvl4pPr marL="1600200" indent="-228600">
                    <a:defRPr kumimoji="1" sz="2400">
                      <a:solidFill>
                        <a:schemeClr val="tx1"/>
                      </a:solidFill>
                      <a:latin typeface="Arial" charset="0"/>
                      <a:ea typeface="宋体" charset="0"/>
                    </a:defRPr>
                  </a:lvl4pPr>
                  <a:lvl5pPr marL="2057400" indent="-228600">
                    <a:defRPr kumimoji="1" sz="2400">
                      <a:solidFill>
                        <a:schemeClr val="tx1"/>
                      </a:solidFill>
                      <a:latin typeface="Arial" charset="0"/>
                      <a:ea typeface="宋体" charset="0"/>
                    </a:defRPr>
                  </a:lvl5pPr>
                  <a:lvl6pPr marL="2514600" indent="-228600" fontAlgn="base">
                    <a:spcBef>
                      <a:spcPct val="0"/>
                    </a:spcBef>
                    <a:spcAft>
                      <a:spcPct val="0"/>
                    </a:spcAft>
                    <a:defRPr kumimoji="1" sz="2400">
                      <a:solidFill>
                        <a:schemeClr val="tx1"/>
                      </a:solidFill>
                      <a:latin typeface="Arial" charset="0"/>
                      <a:ea typeface="宋体" charset="0"/>
                    </a:defRPr>
                  </a:lvl6pPr>
                  <a:lvl7pPr marL="2971800" indent="-228600" fontAlgn="base">
                    <a:spcBef>
                      <a:spcPct val="0"/>
                    </a:spcBef>
                    <a:spcAft>
                      <a:spcPct val="0"/>
                    </a:spcAft>
                    <a:defRPr kumimoji="1" sz="2400">
                      <a:solidFill>
                        <a:schemeClr val="tx1"/>
                      </a:solidFill>
                      <a:latin typeface="Arial" charset="0"/>
                      <a:ea typeface="宋体" charset="0"/>
                    </a:defRPr>
                  </a:lvl7pPr>
                  <a:lvl8pPr marL="3429000" indent="-228600" fontAlgn="base">
                    <a:spcBef>
                      <a:spcPct val="0"/>
                    </a:spcBef>
                    <a:spcAft>
                      <a:spcPct val="0"/>
                    </a:spcAft>
                    <a:defRPr kumimoji="1" sz="2400">
                      <a:solidFill>
                        <a:schemeClr val="tx1"/>
                      </a:solidFill>
                      <a:latin typeface="Arial" charset="0"/>
                      <a:ea typeface="宋体" charset="0"/>
                    </a:defRPr>
                  </a:lvl8pPr>
                  <a:lvl9pPr marL="3886200" indent="-228600" fontAlgn="base">
                    <a:spcBef>
                      <a:spcPct val="0"/>
                    </a:spcBef>
                    <a:spcAft>
                      <a:spcPct val="0"/>
                    </a:spcAft>
                    <a:defRPr kumimoji="1" sz="2400">
                      <a:solidFill>
                        <a:schemeClr val="tx1"/>
                      </a:solidFill>
                      <a:latin typeface="Arial" charset="0"/>
                      <a:ea typeface="宋体" charset="0"/>
                    </a:defRPr>
                  </a:lvl9pPr>
                </a:lstStyle>
                <a:p>
                  <a:r>
                    <a:rPr kumimoji="0" lang="en-US" altLang="zh-CN" sz="4400"/>
                    <a:t>·</a:t>
                  </a:r>
                  <a:endParaRPr kumimoji="0" lang="zh-CN" altLang="en-US" sz="4400"/>
                </a:p>
              </p:txBody>
            </p:sp>
            <p:sp>
              <p:nvSpPr>
                <p:cNvPr id="29725" name="TextBox 21"/>
                <p:cNvSpPr txBox="1">
                  <a:spLocks noChangeArrowheads="1"/>
                </p:cNvSpPr>
                <p:nvPr/>
              </p:nvSpPr>
              <p:spPr bwMode="auto">
                <a:xfrm>
                  <a:off x="3357563" y="3873500"/>
                  <a:ext cx="285750" cy="90521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Arial" charset="0"/>
                      <a:ea typeface="宋体" charset="0"/>
                      <a:cs typeface="宋体" charset="0"/>
                    </a:defRPr>
                  </a:lvl1pPr>
                  <a:lvl2pPr marL="742950" indent="-285750">
                    <a:defRPr kumimoji="1" sz="2400">
                      <a:solidFill>
                        <a:schemeClr val="tx1"/>
                      </a:solidFill>
                      <a:latin typeface="Arial" charset="0"/>
                      <a:ea typeface="宋体" charset="0"/>
                    </a:defRPr>
                  </a:lvl2pPr>
                  <a:lvl3pPr marL="1143000" indent="-228600">
                    <a:defRPr kumimoji="1" sz="2400">
                      <a:solidFill>
                        <a:schemeClr val="tx1"/>
                      </a:solidFill>
                      <a:latin typeface="Arial" charset="0"/>
                      <a:ea typeface="宋体" charset="0"/>
                    </a:defRPr>
                  </a:lvl3pPr>
                  <a:lvl4pPr marL="1600200" indent="-228600">
                    <a:defRPr kumimoji="1" sz="2400">
                      <a:solidFill>
                        <a:schemeClr val="tx1"/>
                      </a:solidFill>
                      <a:latin typeface="Arial" charset="0"/>
                      <a:ea typeface="宋体" charset="0"/>
                    </a:defRPr>
                  </a:lvl4pPr>
                  <a:lvl5pPr marL="2057400" indent="-228600">
                    <a:defRPr kumimoji="1" sz="2400">
                      <a:solidFill>
                        <a:schemeClr val="tx1"/>
                      </a:solidFill>
                      <a:latin typeface="Arial" charset="0"/>
                      <a:ea typeface="宋体" charset="0"/>
                    </a:defRPr>
                  </a:lvl5pPr>
                  <a:lvl6pPr marL="2514600" indent="-228600" fontAlgn="base">
                    <a:spcBef>
                      <a:spcPct val="0"/>
                    </a:spcBef>
                    <a:spcAft>
                      <a:spcPct val="0"/>
                    </a:spcAft>
                    <a:defRPr kumimoji="1" sz="2400">
                      <a:solidFill>
                        <a:schemeClr val="tx1"/>
                      </a:solidFill>
                      <a:latin typeface="Arial" charset="0"/>
                      <a:ea typeface="宋体" charset="0"/>
                    </a:defRPr>
                  </a:lvl6pPr>
                  <a:lvl7pPr marL="2971800" indent="-228600" fontAlgn="base">
                    <a:spcBef>
                      <a:spcPct val="0"/>
                    </a:spcBef>
                    <a:spcAft>
                      <a:spcPct val="0"/>
                    </a:spcAft>
                    <a:defRPr kumimoji="1" sz="2400">
                      <a:solidFill>
                        <a:schemeClr val="tx1"/>
                      </a:solidFill>
                      <a:latin typeface="Arial" charset="0"/>
                      <a:ea typeface="宋体" charset="0"/>
                    </a:defRPr>
                  </a:lvl7pPr>
                  <a:lvl8pPr marL="3429000" indent="-228600" fontAlgn="base">
                    <a:spcBef>
                      <a:spcPct val="0"/>
                    </a:spcBef>
                    <a:spcAft>
                      <a:spcPct val="0"/>
                    </a:spcAft>
                    <a:defRPr kumimoji="1" sz="2400">
                      <a:solidFill>
                        <a:schemeClr val="tx1"/>
                      </a:solidFill>
                      <a:latin typeface="Arial" charset="0"/>
                      <a:ea typeface="宋体" charset="0"/>
                    </a:defRPr>
                  </a:lvl8pPr>
                  <a:lvl9pPr marL="3886200" indent="-228600" fontAlgn="base">
                    <a:spcBef>
                      <a:spcPct val="0"/>
                    </a:spcBef>
                    <a:spcAft>
                      <a:spcPct val="0"/>
                    </a:spcAft>
                    <a:defRPr kumimoji="1" sz="2400">
                      <a:solidFill>
                        <a:schemeClr val="tx1"/>
                      </a:solidFill>
                      <a:latin typeface="Arial" charset="0"/>
                      <a:ea typeface="宋体" charset="0"/>
                    </a:defRPr>
                  </a:lvl9pPr>
                </a:lstStyle>
                <a:p>
                  <a:r>
                    <a:rPr kumimoji="0" lang="en-US" altLang="zh-CN" sz="4400"/>
                    <a:t>·</a:t>
                  </a:r>
                  <a:endParaRPr kumimoji="0" lang="zh-CN" altLang="en-US" sz="4400"/>
                </a:p>
              </p:txBody>
            </p:sp>
            <p:cxnSp>
              <p:nvCxnSpPr>
                <p:cNvPr id="25" name="直接连接符 24"/>
                <p:cNvCxnSpPr>
                  <a:stCxn id="9" idx="0"/>
                </p:cNvCxnSpPr>
                <p:nvPr/>
              </p:nvCxnSpPr>
              <p:spPr>
                <a:xfrm rot="16200000" flipH="1">
                  <a:off x="2283237" y="3786648"/>
                  <a:ext cx="128866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1999753" y="4429111"/>
                  <a:ext cx="1000623" cy="1868"/>
                </a:xfrm>
                <a:prstGeom prst="line">
                  <a:avLst/>
                </a:prstGeom>
              </p:spPr>
              <p:style>
                <a:lnRef idx="1">
                  <a:schemeClr val="accent1"/>
                </a:lnRef>
                <a:fillRef idx="0">
                  <a:schemeClr val="accent1"/>
                </a:fillRef>
                <a:effectRef idx="0">
                  <a:schemeClr val="accent1"/>
                </a:effectRef>
                <a:fontRef idx="minor">
                  <a:schemeClr val="tx1"/>
                </a:fontRef>
              </p:style>
            </p:cxnSp>
            <p:graphicFrame>
              <p:nvGraphicFramePr>
                <p:cNvPr id="29728" name="Object 8"/>
                <p:cNvGraphicFramePr>
                  <a:graphicFrameLocks noChangeAspect="1"/>
                </p:cNvGraphicFramePr>
                <p:nvPr/>
              </p:nvGraphicFramePr>
              <p:xfrm>
                <a:off x="3000375" y="3429000"/>
                <a:ext cx="1376363" cy="374650"/>
              </p:xfrm>
              <a:graphic>
                <a:graphicData uri="http://schemas.openxmlformats.org/presentationml/2006/ole">
                  <mc:AlternateContent xmlns:mc="http://schemas.openxmlformats.org/markup-compatibility/2006">
                    <mc:Choice xmlns:v="urn:schemas-microsoft-com:vml" Requires="v">
                      <p:oleObj spid="_x0000_s253121" name="公式" r:id="rId15" imgW="609336" imgH="177723" progId="Equation.3">
                        <p:embed/>
                      </p:oleObj>
                    </mc:Choice>
                    <mc:Fallback>
                      <p:oleObj name="公式" r:id="rId15" imgW="609336" imgH="177723"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00375" y="3429000"/>
                              <a:ext cx="1376363" cy="37465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graphicFrame>
              <p:nvGraphicFramePr>
                <p:cNvPr id="29729" name="Object 9"/>
                <p:cNvGraphicFramePr>
                  <a:graphicFrameLocks noChangeAspect="1"/>
                </p:cNvGraphicFramePr>
                <p:nvPr/>
              </p:nvGraphicFramePr>
              <p:xfrm>
                <a:off x="1928813" y="4500563"/>
                <a:ext cx="1376362" cy="374650"/>
              </p:xfrm>
              <a:graphic>
                <a:graphicData uri="http://schemas.openxmlformats.org/presentationml/2006/ole">
                  <mc:AlternateContent xmlns:mc="http://schemas.openxmlformats.org/markup-compatibility/2006">
                    <mc:Choice xmlns:v="urn:schemas-microsoft-com:vml" Requires="v">
                      <p:oleObj spid="_x0000_s253122" name="公式" r:id="rId16" imgW="609336" imgH="177723" progId="Equation.3">
                        <p:embed/>
                      </p:oleObj>
                    </mc:Choice>
                    <mc:Fallback>
                      <p:oleObj name="公式" r:id="rId16" imgW="609336" imgH="177723" progId="Equation.3">
                        <p:embed/>
                        <p:pic>
                          <p:nvPicPr>
                            <p:cNvPr id="0" name=""/>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928813" y="4500563"/>
                              <a:ext cx="1376362" cy="37465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sp>
              <p:nvSpPr>
                <p:cNvPr id="29730" name="TextBox 51"/>
                <p:cNvSpPr txBox="1">
                  <a:spLocks noChangeArrowheads="1"/>
                </p:cNvSpPr>
                <p:nvPr/>
              </p:nvSpPr>
              <p:spPr bwMode="auto">
                <a:xfrm>
                  <a:off x="2928938" y="4202113"/>
                  <a:ext cx="357187" cy="43450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Arial" charset="0"/>
                      <a:ea typeface="宋体" charset="0"/>
                      <a:cs typeface="宋体" charset="0"/>
                    </a:defRPr>
                  </a:lvl1pPr>
                  <a:lvl2pPr marL="742950" indent="-285750">
                    <a:defRPr kumimoji="1" sz="2400">
                      <a:solidFill>
                        <a:schemeClr val="tx1"/>
                      </a:solidFill>
                      <a:latin typeface="Arial" charset="0"/>
                      <a:ea typeface="宋体" charset="0"/>
                    </a:defRPr>
                  </a:lvl2pPr>
                  <a:lvl3pPr marL="1143000" indent="-228600">
                    <a:defRPr kumimoji="1" sz="2400">
                      <a:solidFill>
                        <a:schemeClr val="tx1"/>
                      </a:solidFill>
                      <a:latin typeface="Arial" charset="0"/>
                      <a:ea typeface="宋体" charset="0"/>
                    </a:defRPr>
                  </a:lvl3pPr>
                  <a:lvl4pPr marL="1600200" indent="-228600">
                    <a:defRPr kumimoji="1" sz="2400">
                      <a:solidFill>
                        <a:schemeClr val="tx1"/>
                      </a:solidFill>
                      <a:latin typeface="Arial" charset="0"/>
                      <a:ea typeface="宋体" charset="0"/>
                    </a:defRPr>
                  </a:lvl4pPr>
                  <a:lvl5pPr marL="2057400" indent="-228600">
                    <a:defRPr kumimoji="1" sz="2400">
                      <a:solidFill>
                        <a:schemeClr val="tx1"/>
                      </a:solidFill>
                      <a:latin typeface="Arial" charset="0"/>
                      <a:ea typeface="宋体" charset="0"/>
                    </a:defRPr>
                  </a:lvl5pPr>
                  <a:lvl6pPr marL="2514600" indent="-228600" fontAlgn="base">
                    <a:spcBef>
                      <a:spcPct val="0"/>
                    </a:spcBef>
                    <a:spcAft>
                      <a:spcPct val="0"/>
                    </a:spcAft>
                    <a:defRPr kumimoji="1" sz="2400">
                      <a:solidFill>
                        <a:schemeClr val="tx1"/>
                      </a:solidFill>
                      <a:latin typeface="Arial" charset="0"/>
                      <a:ea typeface="宋体" charset="0"/>
                    </a:defRPr>
                  </a:lvl6pPr>
                  <a:lvl7pPr marL="2971800" indent="-228600" fontAlgn="base">
                    <a:spcBef>
                      <a:spcPct val="0"/>
                    </a:spcBef>
                    <a:spcAft>
                      <a:spcPct val="0"/>
                    </a:spcAft>
                    <a:defRPr kumimoji="1" sz="2400">
                      <a:solidFill>
                        <a:schemeClr val="tx1"/>
                      </a:solidFill>
                      <a:latin typeface="Arial" charset="0"/>
                      <a:ea typeface="宋体" charset="0"/>
                    </a:defRPr>
                  </a:lvl7pPr>
                  <a:lvl8pPr marL="3429000" indent="-228600" fontAlgn="base">
                    <a:spcBef>
                      <a:spcPct val="0"/>
                    </a:spcBef>
                    <a:spcAft>
                      <a:spcPct val="0"/>
                    </a:spcAft>
                    <a:defRPr kumimoji="1" sz="2400">
                      <a:solidFill>
                        <a:schemeClr val="tx1"/>
                      </a:solidFill>
                      <a:latin typeface="Arial" charset="0"/>
                      <a:ea typeface="宋体" charset="0"/>
                    </a:defRPr>
                  </a:lvl8pPr>
                  <a:lvl9pPr marL="3886200" indent="-228600" fontAlgn="base">
                    <a:spcBef>
                      <a:spcPct val="0"/>
                    </a:spcBef>
                    <a:spcAft>
                      <a:spcPct val="0"/>
                    </a:spcAft>
                    <a:defRPr kumimoji="1" sz="2400">
                      <a:solidFill>
                        <a:schemeClr val="tx1"/>
                      </a:solidFill>
                      <a:latin typeface="Arial" charset="0"/>
                      <a:ea typeface="宋体" charset="0"/>
                    </a:defRPr>
                  </a:lvl9pPr>
                </a:lstStyle>
                <a:p>
                  <a:r>
                    <a:rPr kumimoji="0" lang="en-US" altLang="zh-CN" sz="1800"/>
                    <a:t>p</a:t>
                  </a:r>
                  <a:endParaRPr kumimoji="0" lang="zh-CN" altLang="en-US" sz="1800"/>
                </a:p>
              </p:txBody>
            </p:sp>
          </p:grpSp>
          <p:grpSp>
            <p:nvGrpSpPr>
              <p:cNvPr id="29710" name="组合 52"/>
              <p:cNvGrpSpPr>
                <a:grpSpLocks/>
              </p:cNvGrpSpPr>
              <p:nvPr/>
            </p:nvGrpSpPr>
            <p:grpSpPr bwMode="auto">
              <a:xfrm>
                <a:off x="3701221" y="5786438"/>
                <a:ext cx="4275967" cy="850212"/>
                <a:chOff x="3701221" y="5786438"/>
                <a:chExt cx="4275967" cy="850212"/>
              </a:xfrm>
            </p:grpSpPr>
            <p:graphicFrame>
              <p:nvGraphicFramePr>
                <p:cNvPr id="29711" name="Object 12"/>
                <p:cNvGraphicFramePr>
                  <a:graphicFrameLocks noChangeAspect="1"/>
                </p:cNvGraphicFramePr>
                <p:nvPr/>
              </p:nvGraphicFramePr>
              <p:xfrm>
                <a:off x="6022975" y="5786438"/>
                <a:ext cx="1954213" cy="749300"/>
              </p:xfrm>
              <a:graphic>
                <a:graphicData uri="http://schemas.openxmlformats.org/presentationml/2006/ole">
                  <mc:AlternateContent xmlns:mc="http://schemas.openxmlformats.org/markup-compatibility/2006">
                    <mc:Choice xmlns:v="urn:schemas-microsoft-com:vml" Requires="v">
                      <p:oleObj spid="_x0000_s253123" name="Equation" r:id="rId18" imgW="1117600" imgH="457200" progId="Equation.DSMT4">
                        <p:embed/>
                      </p:oleObj>
                    </mc:Choice>
                    <mc:Fallback>
                      <p:oleObj name="Equation" r:id="rId18" imgW="1117600" imgH="457200" progId="Equation.DSMT4">
                        <p:embed/>
                        <p:pic>
                          <p:nvPicPr>
                            <p:cNvPr id="0" name=""/>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6022975" y="5786438"/>
                              <a:ext cx="1954213" cy="7493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sp>
              <p:nvSpPr>
                <p:cNvPr id="29712" name="TextBox 74"/>
                <p:cNvSpPr txBox="1">
                  <a:spLocks noChangeArrowheads="1"/>
                </p:cNvSpPr>
                <p:nvPr/>
              </p:nvSpPr>
              <p:spPr bwMode="auto">
                <a:xfrm>
                  <a:off x="3701221" y="5786438"/>
                  <a:ext cx="2228093" cy="4342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Arial" charset="0"/>
                      <a:ea typeface="宋体" charset="0"/>
                      <a:cs typeface="宋体" charset="0"/>
                    </a:defRPr>
                  </a:lvl1pPr>
                  <a:lvl2pPr marL="742950" indent="-285750">
                    <a:defRPr kumimoji="1" sz="2400">
                      <a:solidFill>
                        <a:schemeClr val="tx1"/>
                      </a:solidFill>
                      <a:latin typeface="Arial" charset="0"/>
                      <a:ea typeface="宋体" charset="0"/>
                    </a:defRPr>
                  </a:lvl2pPr>
                  <a:lvl3pPr marL="1143000" indent="-228600">
                    <a:defRPr kumimoji="1" sz="2400">
                      <a:solidFill>
                        <a:schemeClr val="tx1"/>
                      </a:solidFill>
                      <a:latin typeface="Arial" charset="0"/>
                      <a:ea typeface="宋体" charset="0"/>
                    </a:defRPr>
                  </a:lvl3pPr>
                  <a:lvl4pPr marL="1600200" indent="-228600">
                    <a:defRPr kumimoji="1" sz="2400">
                      <a:solidFill>
                        <a:schemeClr val="tx1"/>
                      </a:solidFill>
                      <a:latin typeface="Arial" charset="0"/>
                      <a:ea typeface="宋体" charset="0"/>
                    </a:defRPr>
                  </a:lvl4pPr>
                  <a:lvl5pPr marL="2057400" indent="-228600">
                    <a:defRPr kumimoji="1" sz="2400">
                      <a:solidFill>
                        <a:schemeClr val="tx1"/>
                      </a:solidFill>
                      <a:latin typeface="Arial" charset="0"/>
                      <a:ea typeface="宋体" charset="0"/>
                    </a:defRPr>
                  </a:lvl5pPr>
                  <a:lvl6pPr marL="2514600" indent="-228600" fontAlgn="base">
                    <a:spcBef>
                      <a:spcPct val="0"/>
                    </a:spcBef>
                    <a:spcAft>
                      <a:spcPct val="0"/>
                    </a:spcAft>
                    <a:defRPr kumimoji="1" sz="2400">
                      <a:solidFill>
                        <a:schemeClr val="tx1"/>
                      </a:solidFill>
                      <a:latin typeface="Arial" charset="0"/>
                      <a:ea typeface="宋体" charset="0"/>
                    </a:defRPr>
                  </a:lvl6pPr>
                  <a:lvl7pPr marL="2971800" indent="-228600" fontAlgn="base">
                    <a:spcBef>
                      <a:spcPct val="0"/>
                    </a:spcBef>
                    <a:spcAft>
                      <a:spcPct val="0"/>
                    </a:spcAft>
                    <a:defRPr kumimoji="1" sz="2400">
                      <a:solidFill>
                        <a:schemeClr val="tx1"/>
                      </a:solidFill>
                      <a:latin typeface="Arial" charset="0"/>
                      <a:ea typeface="宋体" charset="0"/>
                    </a:defRPr>
                  </a:lvl7pPr>
                  <a:lvl8pPr marL="3429000" indent="-228600" fontAlgn="base">
                    <a:spcBef>
                      <a:spcPct val="0"/>
                    </a:spcBef>
                    <a:spcAft>
                      <a:spcPct val="0"/>
                    </a:spcAft>
                    <a:defRPr kumimoji="1" sz="2400">
                      <a:solidFill>
                        <a:schemeClr val="tx1"/>
                      </a:solidFill>
                      <a:latin typeface="Arial" charset="0"/>
                      <a:ea typeface="宋体" charset="0"/>
                    </a:defRPr>
                  </a:lvl8pPr>
                  <a:lvl9pPr marL="3886200" indent="-228600" fontAlgn="base">
                    <a:spcBef>
                      <a:spcPct val="0"/>
                    </a:spcBef>
                    <a:spcAft>
                      <a:spcPct val="0"/>
                    </a:spcAft>
                    <a:defRPr kumimoji="1" sz="2400">
                      <a:solidFill>
                        <a:schemeClr val="tx1"/>
                      </a:solidFill>
                      <a:latin typeface="Arial" charset="0"/>
                      <a:ea typeface="宋体" charset="0"/>
                    </a:defRPr>
                  </a:lvl9pPr>
                </a:lstStyle>
                <a:p>
                  <a:r>
                    <a:rPr kumimoji="0" lang="zh-CN" altLang="en-US" sz="1800"/>
                    <a:t>可达距离</a:t>
                  </a:r>
                </a:p>
              </p:txBody>
            </p:sp>
            <p:sp>
              <p:nvSpPr>
                <p:cNvPr id="29713" name="TextBox 75"/>
                <p:cNvSpPr txBox="1">
                  <a:spLocks noChangeArrowheads="1"/>
                </p:cNvSpPr>
                <p:nvPr/>
              </p:nvSpPr>
              <p:spPr bwMode="auto">
                <a:xfrm>
                  <a:off x="3785893" y="6202363"/>
                  <a:ext cx="2143421" cy="4342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Arial" charset="0"/>
                      <a:ea typeface="宋体" charset="0"/>
                      <a:cs typeface="宋体" charset="0"/>
                    </a:defRPr>
                  </a:lvl1pPr>
                  <a:lvl2pPr marL="742950" indent="-285750">
                    <a:defRPr kumimoji="1" sz="2400">
                      <a:solidFill>
                        <a:schemeClr val="tx1"/>
                      </a:solidFill>
                      <a:latin typeface="Arial" charset="0"/>
                      <a:ea typeface="宋体" charset="0"/>
                    </a:defRPr>
                  </a:lvl2pPr>
                  <a:lvl3pPr marL="1143000" indent="-228600">
                    <a:defRPr kumimoji="1" sz="2400">
                      <a:solidFill>
                        <a:schemeClr val="tx1"/>
                      </a:solidFill>
                      <a:latin typeface="Arial" charset="0"/>
                      <a:ea typeface="宋体" charset="0"/>
                    </a:defRPr>
                  </a:lvl3pPr>
                  <a:lvl4pPr marL="1600200" indent="-228600">
                    <a:defRPr kumimoji="1" sz="2400">
                      <a:solidFill>
                        <a:schemeClr val="tx1"/>
                      </a:solidFill>
                      <a:latin typeface="Arial" charset="0"/>
                      <a:ea typeface="宋体" charset="0"/>
                    </a:defRPr>
                  </a:lvl4pPr>
                  <a:lvl5pPr marL="2057400" indent="-228600">
                    <a:defRPr kumimoji="1" sz="2400">
                      <a:solidFill>
                        <a:schemeClr val="tx1"/>
                      </a:solidFill>
                      <a:latin typeface="Arial" charset="0"/>
                      <a:ea typeface="宋体" charset="0"/>
                    </a:defRPr>
                  </a:lvl5pPr>
                  <a:lvl6pPr marL="2514600" indent="-228600" fontAlgn="base">
                    <a:spcBef>
                      <a:spcPct val="0"/>
                    </a:spcBef>
                    <a:spcAft>
                      <a:spcPct val="0"/>
                    </a:spcAft>
                    <a:defRPr kumimoji="1" sz="2400">
                      <a:solidFill>
                        <a:schemeClr val="tx1"/>
                      </a:solidFill>
                      <a:latin typeface="Arial" charset="0"/>
                      <a:ea typeface="宋体" charset="0"/>
                    </a:defRPr>
                  </a:lvl6pPr>
                  <a:lvl7pPr marL="2971800" indent="-228600" fontAlgn="base">
                    <a:spcBef>
                      <a:spcPct val="0"/>
                    </a:spcBef>
                    <a:spcAft>
                      <a:spcPct val="0"/>
                    </a:spcAft>
                    <a:defRPr kumimoji="1" sz="2400">
                      <a:solidFill>
                        <a:schemeClr val="tx1"/>
                      </a:solidFill>
                      <a:latin typeface="Arial" charset="0"/>
                      <a:ea typeface="宋体" charset="0"/>
                    </a:defRPr>
                  </a:lvl7pPr>
                  <a:lvl8pPr marL="3429000" indent="-228600" fontAlgn="base">
                    <a:spcBef>
                      <a:spcPct val="0"/>
                    </a:spcBef>
                    <a:spcAft>
                      <a:spcPct val="0"/>
                    </a:spcAft>
                    <a:defRPr kumimoji="1" sz="2400">
                      <a:solidFill>
                        <a:schemeClr val="tx1"/>
                      </a:solidFill>
                      <a:latin typeface="Arial" charset="0"/>
                      <a:ea typeface="宋体" charset="0"/>
                    </a:defRPr>
                  </a:lvl8pPr>
                  <a:lvl9pPr marL="3886200" indent="-228600" fontAlgn="base">
                    <a:spcBef>
                      <a:spcPct val="0"/>
                    </a:spcBef>
                    <a:spcAft>
                      <a:spcPct val="0"/>
                    </a:spcAft>
                    <a:defRPr kumimoji="1" sz="2400">
                      <a:solidFill>
                        <a:schemeClr val="tx1"/>
                      </a:solidFill>
                      <a:latin typeface="Arial" charset="0"/>
                      <a:ea typeface="宋体" charset="0"/>
                    </a:defRPr>
                  </a:lvl9pPr>
                </a:lstStyle>
                <a:p>
                  <a:r>
                    <a:rPr kumimoji="0" lang="zh-CN" altLang="en-US" sz="1800"/>
                    <a:t>可达距离</a:t>
                  </a:r>
                </a:p>
              </p:txBody>
            </p:sp>
          </p:grpSp>
        </p:grpSp>
      </p:grpSp>
      <p:sp>
        <p:nvSpPr>
          <p:cNvPr id="59" name="页脚占位符 1">
            <a:extLst>
              <a:ext uri="{FF2B5EF4-FFF2-40B4-BE49-F238E27FC236}">
                <a16:creationId xmlns:a16="http://schemas.microsoft.com/office/drawing/2014/main" id="{4B83ADF0-032A-4441-9911-CCF2D6C841F4}"/>
              </a:ext>
            </a:extLst>
          </p:cNvPr>
          <p:cNvSpPr txBox="1">
            <a:spLocks/>
          </p:cNvSpPr>
          <p:nvPr/>
        </p:nvSpPr>
        <p:spPr>
          <a:xfrm>
            <a:off x="3971820" y="6568279"/>
            <a:ext cx="4114800" cy="365125"/>
          </a:xfrm>
          <a:prstGeom prst="rect">
            <a:avLst/>
          </a:prstGeom>
        </p:spPr>
        <p:txBody>
          <a:bodyPr vert="horz" lIns="91440" tIns="45720" rIns="91440" bIns="45720" rtlCol="0" anchor="ctr"/>
          <a:lstStyle>
            <a:defPPr>
              <a:defRPr lang="zh-CN"/>
            </a:defPPr>
            <a:lvl1pPr marL="0" algn="ctr" defTabSz="914377" rtl="0" eaLnBrk="1" latinLnBrk="0" hangingPunct="1">
              <a:defRPr sz="1200" kern="1200">
                <a:solidFill>
                  <a:schemeClr val="tx1">
                    <a:tint val="75000"/>
                  </a:schemeClr>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tint val="75000"/>
                  </a:prstClr>
                </a:solidFill>
                <a:effectLst/>
                <a:uLnTx/>
                <a:uFillTx/>
                <a:latin typeface="Calibri" panose="020F0502020204030204"/>
                <a:ea typeface="等线" panose="02010600030101010101" pitchFamily="2" charset="-122"/>
                <a:cs typeface="+mn-cs"/>
              </a:rPr>
              <a:t>人工智能学院           数据挖掘                课程团队</a:t>
            </a: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9429427"/>
      </p:ext>
    </p:extLst>
  </p:cSld>
  <p:clrMapOvr>
    <a:masterClrMapping/>
  </p:clrMapOvr>
  <mc:AlternateContent xmlns:mc="http://schemas.openxmlformats.org/markup-compatibility/2006" xmlns:p14="http://schemas.microsoft.com/office/powerpoint/2010/main">
    <mc:Choice Requires="p14">
      <p:transition p14:dur="0" advTm="34471"/>
    </mc:Choice>
    <mc:Fallback xmlns="">
      <p:transition advTm="34471"/>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编号占位符 3"/>
          <p:cNvSpPr>
            <a:spLocks noGrp="1"/>
          </p:cNvSpPr>
          <p:nvPr>
            <p:ph type="sldNum" sz="quarter" idx="12"/>
          </p:nvPr>
        </p:nvSpPr>
        <p:spPr/>
        <p:txBody>
          <a:bodyPr/>
          <a:lstStyle/>
          <a:p>
            <a:fld id="{CD36C2C7-0564-BD4F-BD6F-158A06DB7E8B}" type="slidenum">
              <a:rPr kumimoji="1" lang="zh-CN" altLang="en-US" smtClean="0"/>
              <a:t>35</a:t>
            </a:fld>
            <a:endParaRPr kumimoji="1" lang="zh-CN" altLang="en-US"/>
          </a:p>
        </p:txBody>
      </p:sp>
      <p:sp>
        <p:nvSpPr>
          <p:cNvPr id="3" name="标题 2"/>
          <p:cNvSpPr>
            <a:spLocks noGrp="1"/>
          </p:cNvSpPr>
          <p:nvPr>
            <p:ph type="title"/>
          </p:nvPr>
        </p:nvSpPr>
        <p:spPr/>
        <p:txBody>
          <a:bodyPr/>
          <a:lstStyle/>
          <a:p>
            <a:r>
              <a:rPr lang="en-US" altLang="zh-CN">
                <a:latin typeface="Times New Roman" charset="0"/>
                <a:ea typeface="华文楷体" charset="0"/>
                <a:cs typeface="华文楷体" charset="0"/>
              </a:rPr>
              <a:t>OPTICS:</a:t>
            </a:r>
            <a:r>
              <a:rPr lang="zh-CN" altLang="en-US">
                <a:latin typeface="Times New Roman" charset="0"/>
                <a:ea typeface="华文楷体" charset="0"/>
                <a:cs typeface="华文楷体" charset="0"/>
              </a:rPr>
              <a:t>通过点排序识别聚类结构</a:t>
            </a:r>
            <a:endParaRPr kumimoji="1" lang="zh-CN" altLang="en-US"/>
          </a:p>
        </p:txBody>
      </p:sp>
      <p:sp>
        <p:nvSpPr>
          <p:cNvPr id="2" name="内容占位符 1"/>
          <p:cNvSpPr>
            <a:spLocks noGrp="1"/>
          </p:cNvSpPr>
          <p:nvPr>
            <p:ph sz="quarter" idx="13"/>
          </p:nvPr>
        </p:nvSpPr>
        <p:spPr/>
        <p:txBody>
          <a:bodyPr/>
          <a:lstStyle/>
          <a:p>
            <a:r>
              <a:rPr kumimoji="1" lang="en-US" altLang="zh-CN" dirty="0">
                <a:latin typeface="STKaiti" charset="-122"/>
                <a:ea typeface="STKaiti" charset="-122"/>
                <a:cs typeface="STKaiti" charset="-122"/>
              </a:rPr>
              <a:t>OPTICS</a:t>
            </a:r>
            <a:r>
              <a:rPr kumimoji="1" lang="zh-CN" altLang="en-US" dirty="0">
                <a:latin typeface="STKaiti" charset="-122"/>
                <a:ea typeface="STKaiti" charset="-122"/>
                <a:cs typeface="STKaiti" charset="-122"/>
              </a:rPr>
              <a:t>计算给定数据库中所有对象的排序，并存储每个对象的核心距离和相应的可达距离；</a:t>
            </a:r>
            <a:endParaRPr kumimoji="1" lang="en-US" altLang="zh-CN" dirty="0">
              <a:latin typeface="STKaiti" charset="-122"/>
              <a:ea typeface="STKaiti" charset="-122"/>
              <a:cs typeface="STKaiti" charset="-122"/>
            </a:endParaRPr>
          </a:p>
          <a:p>
            <a:r>
              <a:rPr lang="en-US" altLang="zh-CN" dirty="0">
                <a:latin typeface="STKaiti" charset="-122"/>
                <a:ea typeface="STKaiti" charset="-122"/>
                <a:cs typeface="STKaiti" charset="-122"/>
              </a:rPr>
              <a:t>OPTICS</a:t>
            </a:r>
            <a:r>
              <a:rPr lang="zh-CN" altLang="en-US" dirty="0">
                <a:latin typeface="STKaiti" charset="-122"/>
                <a:ea typeface="STKaiti" charset="-122"/>
                <a:cs typeface="STKaiti" charset="-122"/>
              </a:rPr>
              <a:t>维护一个称为</a:t>
            </a:r>
            <a:r>
              <a:rPr lang="en-US" altLang="zh-CN" dirty="0" err="1">
                <a:latin typeface="STKaiti" charset="-122"/>
                <a:ea typeface="STKaiti" charset="-122"/>
                <a:cs typeface="STKaiti" charset="-122"/>
              </a:rPr>
              <a:t>OrderSeeds</a:t>
            </a:r>
            <a:r>
              <a:rPr lang="zh-CN" altLang="en-US" dirty="0">
                <a:latin typeface="STKaiti" charset="-122"/>
                <a:ea typeface="STKaiti" charset="-122"/>
                <a:cs typeface="STKaiti" charset="-122"/>
              </a:rPr>
              <a:t>的表来产生输出排序；</a:t>
            </a:r>
            <a:r>
              <a:rPr lang="en-US" altLang="zh-CN" dirty="0" err="1">
                <a:solidFill>
                  <a:srgbClr val="FF0000"/>
                </a:solidFill>
                <a:latin typeface="STKaiti" charset="-122"/>
                <a:ea typeface="STKaiti" charset="-122"/>
                <a:cs typeface="STKaiti" charset="-122"/>
              </a:rPr>
              <a:t>OrderSeeds</a:t>
            </a:r>
            <a:r>
              <a:rPr lang="zh-CN" altLang="en-US" dirty="0">
                <a:solidFill>
                  <a:srgbClr val="FF0000"/>
                </a:solidFill>
                <a:latin typeface="STKaiti" charset="-122"/>
                <a:ea typeface="STKaiti" charset="-122"/>
                <a:cs typeface="STKaiti" charset="-122"/>
              </a:rPr>
              <a:t>中的对象按到各自的最近核心对象的可达距离排序</a:t>
            </a:r>
            <a:r>
              <a:rPr lang="zh-CN" altLang="en-US" dirty="0">
                <a:latin typeface="STKaiti" charset="-122"/>
                <a:ea typeface="STKaiti" charset="-122"/>
                <a:cs typeface="STKaiti" charset="-122"/>
              </a:rPr>
              <a:t>。</a:t>
            </a:r>
            <a:endParaRPr kumimoji="1" lang="zh-CN" altLang="en-US" dirty="0">
              <a:latin typeface="STKaiti" charset="-122"/>
              <a:ea typeface="STKaiti" charset="-122"/>
              <a:cs typeface="STKaiti" charset="-122"/>
            </a:endParaRPr>
          </a:p>
        </p:txBody>
      </p:sp>
      <p:sp>
        <p:nvSpPr>
          <p:cNvPr id="5" name="页脚占位符 1">
            <a:extLst>
              <a:ext uri="{FF2B5EF4-FFF2-40B4-BE49-F238E27FC236}">
                <a16:creationId xmlns:a16="http://schemas.microsoft.com/office/drawing/2014/main" id="{4B83ADF0-032A-4441-9911-CCF2D6C841F4}"/>
              </a:ext>
            </a:extLst>
          </p:cNvPr>
          <p:cNvSpPr txBox="1">
            <a:spLocks/>
          </p:cNvSpPr>
          <p:nvPr/>
        </p:nvSpPr>
        <p:spPr>
          <a:xfrm>
            <a:off x="3962239" y="6286418"/>
            <a:ext cx="4114800" cy="365125"/>
          </a:xfrm>
          <a:prstGeom prst="rect">
            <a:avLst/>
          </a:prstGeom>
        </p:spPr>
        <p:txBody>
          <a:bodyPr vert="horz" lIns="91440" tIns="45720" rIns="91440" bIns="45720" rtlCol="0" anchor="ctr"/>
          <a:lstStyle>
            <a:defPPr>
              <a:defRPr lang="zh-CN"/>
            </a:defPPr>
            <a:lvl1pPr marL="0" algn="ctr" defTabSz="914377" rtl="0" eaLnBrk="1" latinLnBrk="0" hangingPunct="1">
              <a:defRPr sz="1200" kern="1200">
                <a:solidFill>
                  <a:schemeClr val="tx1">
                    <a:tint val="75000"/>
                  </a:schemeClr>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tint val="75000"/>
                  </a:prstClr>
                </a:solidFill>
                <a:effectLst/>
                <a:uLnTx/>
                <a:uFillTx/>
                <a:latin typeface="Calibri" panose="020F0502020204030204"/>
                <a:ea typeface="等线" panose="02010600030101010101" pitchFamily="2" charset="-122"/>
                <a:cs typeface="+mn-cs"/>
              </a:rPr>
              <a:t>人工智能学院           数据挖掘                课程团队</a:t>
            </a: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982781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587" name="Group 83"/>
          <p:cNvGrpSpPr>
            <a:grpSpLocks/>
          </p:cNvGrpSpPr>
          <p:nvPr/>
        </p:nvGrpSpPr>
        <p:grpSpPr bwMode="auto">
          <a:xfrm>
            <a:off x="4953000" y="1844676"/>
            <a:ext cx="2012950" cy="1431925"/>
            <a:chOff x="2160" y="768"/>
            <a:chExt cx="1268" cy="902"/>
          </a:xfrm>
        </p:grpSpPr>
        <p:sp>
          <p:nvSpPr>
            <p:cNvPr id="21526" name="Line 22"/>
            <p:cNvSpPr>
              <a:spLocks noChangeShapeType="1"/>
            </p:cNvSpPr>
            <p:nvPr/>
          </p:nvSpPr>
          <p:spPr bwMode="auto">
            <a:xfrm rot="4562206">
              <a:off x="3010" y="1196"/>
              <a:ext cx="490" cy="128"/>
            </a:xfrm>
            <a:prstGeom prst="line">
              <a:avLst/>
            </a:prstGeom>
            <a:noFill/>
            <a:ln w="9525">
              <a:solidFill>
                <a:srgbClr val="B3B3B3"/>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21527" name="Line 23"/>
            <p:cNvSpPr>
              <a:spLocks noChangeShapeType="1"/>
            </p:cNvSpPr>
            <p:nvPr/>
          </p:nvSpPr>
          <p:spPr bwMode="auto">
            <a:xfrm rot="4669099">
              <a:off x="2632" y="1072"/>
              <a:ext cx="250" cy="56"/>
            </a:xfrm>
            <a:prstGeom prst="line">
              <a:avLst/>
            </a:prstGeom>
            <a:noFill/>
            <a:ln w="9525">
              <a:solidFill>
                <a:srgbClr val="B3B3B3"/>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21528" name="Line 24"/>
            <p:cNvSpPr>
              <a:spLocks noChangeShapeType="1"/>
            </p:cNvSpPr>
            <p:nvPr/>
          </p:nvSpPr>
          <p:spPr bwMode="auto">
            <a:xfrm rot="21131620" flipH="1">
              <a:off x="2669" y="1277"/>
              <a:ext cx="53" cy="393"/>
            </a:xfrm>
            <a:prstGeom prst="line">
              <a:avLst/>
            </a:prstGeom>
            <a:noFill/>
            <a:ln w="9525">
              <a:solidFill>
                <a:srgbClr val="B3B3B3"/>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21529" name="Line 25"/>
            <p:cNvSpPr>
              <a:spLocks noChangeShapeType="1"/>
            </p:cNvSpPr>
            <p:nvPr/>
          </p:nvSpPr>
          <p:spPr bwMode="auto">
            <a:xfrm rot="16591902" flipV="1">
              <a:off x="2258" y="920"/>
              <a:ext cx="332" cy="36"/>
            </a:xfrm>
            <a:prstGeom prst="line">
              <a:avLst/>
            </a:prstGeom>
            <a:noFill/>
            <a:ln w="9525">
              <a:solidFill>
                <a:srgbClr val="B3B3B3"/>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21530" name="Line 26"/>
            <p:cNvSpPr>
              <a:spLocks noChangeShapeType="1"/>
            </p:cNvSpPr>
            <p:nvPr/>
          </p:nvSpPr>
          <p:spPr bwMode="auto">
            <a:xfrm rot="342602">
              <a:off x="2434" y="992"/>
              <a:ext cx="17" cy="199"/>
            </a:xfrm>
            <a:prstGeom prst="line">
              <a:avLst/>
            </a:prstGeom>
            <a:noFill/>
            <a:ln w="9525">
              <a:solidFill>
                <a:srgbClr val="B3B3B3"/>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21531" name="Line 27"/>
            <p:cNvSpPr>
              <a:spLocks noChangeShapeType="1"/>
            </p:cNvSpPr>
            <p:nvPr/>
          </p:nvSpPr>
          <p:spPr bwMode="auto">
            <a:xfrm rot="2538009">
              <a:off x="2459" y="968"/>
              <a:ext cx="149" cy="156"/>
            </a:xfrm>
            <a:prstGeom prst="line">
              <a:avLst/>
            </a:prstGeom>
            <a:noFill/>
            <a:ln w="9525">
              <a:solidFill>
                <a:srgbClr val="B3B3B3"/>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21532" name="Oval 28"/>
            <p:cNvSpPr>
              <a:spLocks noChangeArrowheads="1"/>
            </p:cNvSpPr>
            <p:nvPr/>
          </p:nvSpPr>
          <p:spPr bwMode="auto">
            <a:xfrm>
              <a:off x="2226" y="931"/>
              <a:ext cx="52" cy="52"/>
            </a:xfrm>
            <a:prstGeom prst="ellipse">
              <a:avLst/>
            </a:prstGeom>
            <a:solidFill>
              <a:srgbClr val="B3B3B3"/>
            </a:solidFill>
            <a:ln w="9525">
              <a:solidFill>
                <a:srgbClr val="B3B3B3"/>
              </a:solidFill>
              <a:round/>
              <a:headEnd/>
              <a:tailEnd/>
            </a:ln>
          </p:spPr>
          <p:txBody>
            <a:bodyPr wrap="none" anchor="ctr"/>
            <a:lstStyle/>
            <a:p>
              <a:endParaRPr lang="zh-CN" altLang="en-US"/>
            </a:p>
          </p:txBody>
        </p:sp>
        <p:sp>
          <p:nvSpPr>
            <p:cNvPr id="21533" name="Oval 29"/>
            <p:cNvSpPr>
              <a:spLocks noChangeArrowheads="1"/>
            </p:cNvSpPr>
            <p:nvPr/>
          </p:nvSpPr>
          <p:spPr bwMode="auto">
            <a:xfrm>
              <a:off x="2440" y="915"/>
              <a:ext cx="53" cy="53"/>
            </a:xfrm>
            <a:prstGeom prst="ellipse">
              <a:avLst/>
            </a:prstGeom>
            <a:solidFill>
              <a:srgbClr val="B3B3B3"/>
            </a:solidFill>
            <a:ln w="9525">
              <a:solidFill>
                <a:srgbClr val="B3B3B3"/>
              </a:solidFill>
              <a:round/>
              <a:headEnd/>
              <a:tailEnd/>
            </a:ln>
          </p:spPr>
          <p:txBody>
            <a:bodyPr wrap="none" anchor="ctr"/>
            <a:lstStyle/>
            <a:p>
              <a:endParaRPr lang="zh-CN" altLang="en-US"/>
            </a:p>
          </p:txBody>
        </p:sp>
        <p:sp>
          <p:nvSpPr>
            <p:cNvPr id="21534" name="Oval 30"/>
            <p:cNvSpPr>
              <a:spLocks noChangeArrowheads="1"/>
            </p:cNvSpPr>
            <p:nvPr/>
          </p:nvSpPr>
          <p:spPr bwMode="auto">
            <a:xfrm>
              <a:off x="2765" y="1074"/>
              <a:ext cx="53" cy="52"/>
            </a:xfrm>
            <a:prstGeom prst="ellipse">
              <a:avLst/>
            </a:prstGeom>
            <a:solidFill>
              <a:srgbClr val="B3B3B3"/>
            </a:solidFill>
            <a:ln w="9525">
              <a:solidFill>
                <a:srgbClr val="B3B3B3"/>
              </a:solidFill>
              <a:round/>
              <a:headEnd/>
              <a:tailEnd/>
            </a:ln>
          </p:spPr>
          <p:txBody>
            <a:bodyPr wrap="none" anchor="ctr"/>
            <a:lstStyle/>
            <a:p>
              <a:endParaRPr lang="zh-CN" altLang="en-US"/>
            </a:p>
          </p:txBody>
        </p:sp>
        <p:sp>
          <p:nvSpPr>
            <p:cNvPr id="21535" name="Oval 31"/>
            <p:cNvSpPr>
              <a:spLocks noChangeArrowheads="1"/>
            </p:cNvSpPr>
            <p:nvPr/>
          </p:nvSpPr>
          <p:spPr bwMode="auto">
            <a:xfrm>
              <a:off x="2713" y="1470"/>
              <a:ext cx="52" cy="53"/>
            </a:xfrm>
            <a:prstGeom prst="ellipse">
              <a:avLst/>
            </a:prstGeom>
            <a:solidFill>
              <a:srgbClr val="B3B3B3"/>
            </a:solidFill>
            <a:ln w="9525">
              <a:solidFill>
                <a:srgbClr val="B3B3B3"/>
              </a:solidFill>
              <a:round/>
              <a:headEnd/>
              <a:tailEnd/>
            </a:ln>
          </p:spPr>
          <p:txBody>
            <a:bodyPr wrap="none" anchor="ctr"/>
            <a:lstStyle/>
            <a:p>
              <a:endParaRPr lang="zh-CN" altLang="en-US"/>
            </a:p>
          </p:txBody>
        </p:sp>
        <p:sp>
          <p:nvSpPr>
            <p:cNvPr id="21536" name="Oval 32"/>
            <p:cNvSpPr>
              <a:spLocks noChangeArrowheads="1"/>
            </p:cNvSpPr>
            <p:nvPr/>
          </p:nvSpPr>
          <p:spPr bwMode="auto">
            <a:xfrm>
              <a:off x="2452" y="1055"/>
              <a:ext cx="53" cy="52"/>
            </a:xfrm>
            <a:prstGeom prst="ellipse">
              <a:avLst/>
            </a:prstGeom>
            <a:solidFill>
              <a:srgbClr val="B3B3B3"/>
            </a:solidFill>
            <a:ln w="9525">
              <a:solidFill>
                <a:srgbClr val="B3B3B3"/>
              </a:solidFill>
              <a:round/>
              <a:headEnd/>
              <a:tailEnd/>
            </a:ln>
          </p:spPr>
          <p:txBody>
            <a:bodyPr wrap="none" anchor="ctr"/>
            <a:lstStyle/>
            <a:p>
              <a:endParaRPr lang="zh-CN" altLang="en-US"/>
            </a:p>
          </p:txBody>
        </p:sp>
        <p:sp>
          <p:nvSpPr>
            <p:cNvPr id="21537" name="Oval 33"/>
            <p:cNvSpPr>
              <a:spLocks noChangeArrowheads="1"/>
            </p:cNvSpPr>
            <p:nvPr/>
          </p:nvSpPr>
          <p:spPr bwMode="auto">
            <a:xfrm>
              <a:off x="2541" y="1022"/>
              <a:ext cx="52" cy="52"/>
            </a:xfrm>
            <a:prstGeom prst="ellipse">
              <a:avLst/>
            </a:prstGeom>
            <a:solidFill>
              <a:srgbClr val="B3B3B3"/>
            </a:solidFill>
            <a:ln w="9525">
              <a:solidFill>
                <a:srgbClr val="B3B3B3"/>
              </a:solidFill>
              <a:round/>
              <a:headEnd/>
              <a:tailEnd/>
            </a:ln>
          </p:spPr>
          <p:txBody>
            <a:bodyPr wrap="none" anchor="ctr"/>
            <a:lstStyle/>
            <a:p>
              <a:endParaRPr lang="zh-CN" altLang="en-US"/>
            </a:p>
          </p:txBody>
        </p:sp>
        <p:sp>
          <p:nvSpPr>
            <p:cNvPr id="21538" name="Oval 34"/>
            <p:cNvSpPr>
              <a:spLocks noChangeArrowheads="1"/>
            </p:cNvSpPr>
            <p:nvPr/>
          </p:nvSpPr>
          <p:spPr bwMode="auto">
            <a:xfrm>
              <a:off x="3263" y="1209"/>
              <a:ext cx="52" cy="52"/>
            </a:xfrm>
            <a:prstGeom prst="ellipse">
              <a:avLst/>
            </a:prstGeom>
            <a:solidFill>
              <a:srgbClr val="B3B3B3"/>
            </a:solidFill>
            <a:ln w="9525">
              <a:solidFill>
                <a:srgbClr val="B3B3B3"/>
              </a:solidFill>
              <a:round/>
              <a:headEnd/>
              <a:tailEnd/>
            </a:ln>
          </p:spPr>
          <p:txBody>
            <a:bodyPr wrap="none" anchor="ctr"/>
            <a:lstStyle/>
            <a:p>
              <a:endParaRPr lang="zh-CN" altLang="en-US"/>
            </a:p>
          </p:txBody>
        </p:sp>
        <p:sp>
          <p:nvSpPr>
            <p:cNvPr id="21539" name="Text Box 35"/>
            <p:cNvSpPr txBox="1">
              <a:spLocks noChangeArrowheads="1"/>
            </p:cNvSpPr>
            <p:nvPr/>
          </p:nvSpPr>
          <p:spPr bwMode="auto">
            <a:xfrm>
              <a:off x="2160" y="806"/>
              <a:ext cx="164" cy="1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ltLang="zh-CN" sz="1000"/>
                <a:t>1</a:t>
              </a:r>
            </a:p>
          </p:txBody>
        </p:sp>
        <p:sp>
          <p:nvSpPr>
            <p:cNvPr id="21540" name="Text Box 36"/>
            <p:cNvSpPr txBox="1">
              <a:spLocks noChangeArrowheads="1"/>
            </p:cNvSpPr>
            <p:nvPr/>
          </p:nvSpPr>
          <p:spPr bwMode="auto">
            <a:xfrm>
              <a:off x="2368" y="768"/>
              <a:ext cx="164" cy="1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ltLang="zh-CN" sz="1000"/>
                <a:t>2</a:t>
              </a:r>
            </a:p>
          </p:txBody>
        </p:sp>
        <p:sp>
          <p:nvSpPr>
            <p:cNvPr id="21541" name="Text Box 37"/>
            <p:cNvSpPr txBox="1">
              <a:spLocks noChangeArrowheads="1"/>
            </p:cNvSpPr>
            <p:nvPr/>
          </p:nvSpPr>
          <p:spPr bwMode="auto">
            <a:xfrm>
              <a:off x="2416" y="998"/>
              <a:ext cx="164" cy="1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ltLang="zh-CN" sz="1000"/>
                <a:t>3</a:t>
              </a:r>
            </a:p>
          </p:txBody>
        </p:sp>
        <p:sp>
          <p:nvSpPr>
            <p:cNvPr id="21542" name="Text Box 38"/>
            <p:cNvSpPr txBox="1">
              <a:spLocks noChangeArrowheads="1"/>
            </p:cNvSpPr>
            <p:nvPr/>
          </p:nvSpPr>
          <p:spPr bwMode="auto">
            <a:xfrm>
              <a:off x="2544" y="902"/>
              <a:ext cx="164" cy="1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ltLang="zh-CN" sz="1000"/>
                <a:t>4</a:t>
              </a:r>
            </a:p>
          </p:txBody>
        </p:sp>
        <p:sp>
          <p:nvSpPr>
            <p:cNvPr id="21543" name="Text Box 39"/>
            <p:cNvSpPr txBox="1">
              <a:spLocks noChangeArrowheads="1"/>
            </p:cNvSpPr>
            <p:nvPr/>
          </p:nvSpPr>
          <p:spPr bwMode="auto">
            <a:xfrm>
              <a:off x="2784" y="960"/>
              <a:ext cx="164" cy="1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ltLang="zh-CN" sz="1000"/>
                <a:t>5</a:t>
              </a:r>
            </a:p>
          </p:txBody>
        </p:sp>
        <p:sp>
          <p:nvSpPr>
            <p:cNvPr id="21545" name="Text Box 41"/>
            <p:cNvSpPr txBox="1">
              <a:spLocks noChangeArrowheads="1"/>
            </p:cNvSpPr>
            <p:nvPr/>
          </p:nvSpPr>
          <p:spPr bwMode="auto">
            <a:xfrm>
              <a:off x="2704" y="1344"/>
              <a:ext cx="164" cy="1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ltLang="zh-CN" sz="1000"/>
                <a:t>6</a:t>
              </a:r>
            </a:p>
          </p:txBody>
        </p:sp>
        <p:sp>
          <p:nvSpPr>
            <p:cNvPr id="21546" name="Text Box 42"/>
            <p:cNvSpPr txBox="1">
              <a:spLocks noChangeArrowheads="1"/>
            </p:cNvSpPr>
            <p:nvPr/>
          </p:nvSpPr>
          <p:spPr bwMode="auto">
            <a:xfrm>
              <a:off x="3264" y="1104"/>
              <a:ext cx="164" cy="1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ltLang="zh-CN" sz="1000"/>
                <a:t>7</a:t>
              </a:r>
            </a:p>
          </p:txBody>
        </p:sp>
        <p:sp>
          <p:nvSpPr>
            <p:cNvPr id="21570" name="Line 66"/>
            <p:cNvSpPr>
              <a:spLocks noChangeShapeType="1"/>
            </p:cNvSpPr>
            <p:nvPr/>
          </p:nvSpPr>
          <p:spPr bwMode="auto">
            <a:xfrm>
              <a:off x="2176" y="768"/>
              <a:ext cx="0" cy="812"/>
            </a:xfrm>
            <a:prstGeom prst="line">
              <a:avLst/>
            </a:prstGeom>
            <a:noFill/>
            <a:ln w="6350">
              <a:solidFill>
                <a:schemeClr val="bg2"/>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21571" name="Line 67"/>
            <p:cNvSpPr>
              <a:spLocks noChangeShapeType="1"/>
            </p:cNvSpPr>
            <p:nvPr/>
          </p:nvSpPr>
          <p:spPr bwMode="auto">
            <a:xfrm>
              <a:off x="2176" y="1584"/>
              <a:ext cx="1152" cy="0"/>
            </a:xfrm>
            <a:prstGeom prst="line">
              <a:avLst/>
            </a:prstGeom>
            <a:noFill/>
            <a:ln w="6350">
              <a:solidFill>
                <a:schemeClr val="bg2"/>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grpSp>
      <p:sp>
        <p:nvSpPr>
          <p:cNvPr id="21572" name="Rectangle 68"/>
          <p:cNvSpPr>
            <a:spLocks noChangeArrowheads="1"/>
          </p:cNvSpPr>
          <p:nvPr/>
        </p:nvSpPr>
        <p:spPr bwMode="auto">
          <a:xfrm>
            <a:off x="1676400" y="76200"/>
            <a:ext cx="6477000" cy="68580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txBody>
          <a:bodyPr anchor="ctr"/>
          <a:lstStyle/>
          <a:p>
            <a:pPr eaLnBrk="1" hangingPunct="1"/>
            <a:r>
              <a:rPr lang="en-US" altLang="zh-CN" u="sng" dirty="0">
                <a:solidFill>
                  <a:schemeClr val="tx2"/>
                </a:solidFill>
              </a:rPr>
              <a:t>Reachability Plots</a:t>
            </a:r>
          </a:p>
        </p:txBody>
      </p:sp>
      <p:grpSp>
        <p:nvGrpSpPr>
          <p:cNvPr id="21577" name="Group 73"/>
          <p:cNvGrpSpPr>
            <a:grpSpLocks/>
          </p:cNvGrpSpPr>
          <p:nvPr/>
        </p:nvGrpSpPr>
        <p:grpSpPr bwMode="auto">
          <a:xfrm>
            <a:off x="8153400" y="2057400"/>
            <a:ext cx="1219200" cy="1066800"/>
            <a:chOff x="1200" y="2592"/>
            <a:chExt cx="768" cy="672"/>
          </a:xfrm>
        </p:grpSpPr>
        <p:sp>
          <p:nvSpPr>
            <p:cNvPr id="21547" name="Line 43"/>
            <p:cNvSpPr>
              <a:spLocks noChangeShapeType="1"/>
            </p:cNvSpPr>
            <p:nvPr/>
          </p:nvSpPr>
          <p:spPr bwMode="auto">
            <a:xfrm rot="4562206">
              <a:off x="1473" y="2917"/>
              <a:ext cx="485" cy="121"/>
            </a:xfrm>
            <a:prstGeom prst="line">
              <a:avLst/>
            </a:prstGeom>
            <a:noFill/>
            <a:ln w="635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21548" name="Line 44"/>
            <p:cNvSpPr>
              <a:spLocks noChangeShapeType="1"/>
            </p:cNvSpPr>
            <p:nvPr/>
          </p:nvSpPr>
          <p:spPr bwMode="auto">
            <a:xfrm rot="4669099">
              <a:off x="1473" y="3078"/>
              <a:ext cx="250" cy="56"/>
            </a:xfrm>
            <a:prstGeom prst="line">
              <a:avLst/>
            </a:prstGeom>
            <a:noFill/>
            <a:ln w="635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21549" name="Line 45"/>
            <p:cNvSpPr>
              <a:spLocks noChangeShapeType="1"/>
            </p:cNvSpPr>
            <p:nvPr/>
          </p:nvSpPr>
          <p:spPr bwMode="auto">
            <a:xfrm rot="21131620" flipH="1">
              <a:off x="1632" y="2840"/>
              <a:ext cx="53" cy="393"/>
            </a:xfrm>
            <a:prstGeom prst="line">
              <a:avLst/>
            </a:prstGeom>
            <a:noFill/>
            <a:ln w="635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21550" name="Line 46"/>
            <p:cNvSpPr>
              <a:spLocks noChangeShapeType="1"/>
            </p:cNvSpPr>
            <p:nvPr/>
          </p:nvSpPr>
          <p:spPr bwMode="auto">
            <a:xfrm rot="16591902" flipV="1">
              <a:off x="1244" y="3050"/>
              <a:ext cx="332" cy="36"/>
            </a:xfrm>
            <a:prstGeom prst="line">
              <a:avLst/>
            </a:prstGeom>
            <a:noFill/>
            <a:ln w="635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21551" name="Line 47"/>
            <p:cNvSpPr>
              <a:spLocks noChangeShapeType="1"/>
            </p:cNvSpPr>
            <p:nvPr/>
          </p:nvSpPr>
          <p:spPr bwMode="auto">
            <a:xfrm rot="342602">
              <a:off x="1459" y="3034"/>
              <a:ext cx="19" cy="199"/>
            </a:xfrm>
            <a:prstGeom prst="line">
              <a:avLst/>
            </a:prstGeom>
            <a:noFill/>
            <a:ln w="635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21552" name="Line 48"/>
            <p:cNvSpPr>
              <a:spLocks noChangeShapeType="1"/>
            </p:cNvSpPr>
            <p:nvPr/>
          </p:nvSpPr>
          <p:spPr bwMode="auto">
            <a:xfrm rot="2538009">
              <a:off x="1456" y="3044"/>
              <a:ext cx="148" cy="161"/>
            </a:xfrm>
            <a:prstGeom prst="line">
              <a:avLst/>
            </a:prstGeom>
            <a:noFill/>
            <a:ln w="635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21567" name="Line 63"/>
            <p:cNvSpPr>
              <a:spLocks noChangeShapeType="1"/>
            </p:cNvSpPr>
            <p:nvPr/>
          </p:nvSpPr>
          <p:spPr bwMode="auto">
            <a:xfrm rot="4562206">
              <a:off x="1044" y="2835"/>
              <a:ext cx="622" cy="153"/>
            </a:xfrm>
            <a:prstGeom prst="line">
              <a:avLst/>
            </a:prstGeom>
            <a:noFill/>
            <a:ln w="63500">
              <a:solidFill>
                <a:srgbClr val="B3B3B3"/>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21575" name="Line 71"/>
            <p:cNvSpPr>
              <a:spLocks noChangeShapeType="1"/>
            </p:cNvSpPr>
            <p:nvPr/>
          </p:nvSpPr>
          <p:spPr bwMode="auto">
            <a:xfrm>
              <a:off x="1200" y="2592"/>
              <a:ext cx="0" cy="672"/>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21576" name="Line 72"/>
            <p:cNvSpPr>
              <a:spLocks noChangeShapeType="1"/>
            </p:cNvSpPr>
            <p:nvPr/>
          </p:nvSpPr>
          <p:spPr bwMode="auto">
            <a:xfrm>
              <a:off x="1200" y="3264"/>
              <a:ext cx="768"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grpSp>
      <p:grpSp>
        <p:nvGrpSpPr>
          <p:cNvPr id="21588" name="Group 84"/>
          <p:cNvGrpSpPr>
            <a:grpSpLocks/>
          </p:cNvGrpSpPr>
          <p:nvPr/>
        </p:nvGrpSpPr>
        <p:grpSpPr bwMode="auto">
          <a:xfrm>
            <a:off x="2133600" y="1825626"/>
            <a:ext cx="2012950" cy="1298575"/>
            <a:chOff x="384" y="766"/>
            <a:chExt cx="1268" cy="818"/>
          </a:xfrm>
        </p:grpSpPr>
        <p:grpSp>
          <p:nvGrpSpPr>
            <p:cNvPr id="21573" name="Group 69"/>
            <p:cNvGrpSpPr>
              <a:grpSpLocks/>
            </p:cNvGrpSpPr>
            <p:nvPr/>
          </p:nvGrpSpPr>
          <p:grpSpPr bwMode="auto">
            <a:xfrm>
              <a:off x="384" y="768"/>
              <a:ext cx="1153" cy="816"/>
              <a:chOff x="2160" y="1008"/>
              <a:chExt cx="1153" cy="816"/>
            </a:xfrm>
          </p:grpSpPr>
          <p:sp>
            <p:nvSpPr>
              <p:cNvPr id="21525" name="Line 21"/>
              <p:cNvSpPr>
                <a:spLocks noChangeShapeType="1"/>
              </p:cNvSpPr>
              <p:nvPr/>
            </p:nvSpPr>
            <p:spPr bwMode="auto">
              <a:xfrm>
                <a:off x="2798" y="1344"/>
                <a:ext cx="490" cy="128"/>
              </a:xfrm>
              <a:prstGeom prst="line">
                <a:avLst/>
              </a:prstGeom>
              <a:noFill/>
              <a:ln w="9525">
                <a:solidFill>
                  <a:srgbClr val="B3B3B3"/>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21524" name="Line 20"/>
              <p:cNvSpPr>
                <a:spLocks noChangeShapeType="1"/>
              </p:cNvSpPr>
              <p:nvPr/>
            </p:nvSpPr>
            <p:spPr bwMode="auto">
              <a:xfrm>
                <a:off x="2564" y="1296"/>
                <a:ext cx="250" cy="56"/>
              </a:xfrm>
              <a:prstGeom prst="line">
                <a:avLst/>
              </a:prstGeom>
              <a:noFill/>
              <a:ln w="9525">
                <a:solidFill>
                  <a:srgbClr val="B3B3B3"/>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21506" name="Line 2"/>
              <p:cNvSpPr>
                <a:spLocks noChangeShapeType="1"/>
              </p:cNvSpPr>
              <p:nvPr/>
            </p:nvSpPr>
            <p:spPr bwMode="auto">
              <a:xfrm flipH="1">
                <a:off x="2733" y="1333"/>
                <a:ext cx="53" cy="393"/>
              </a:xfrm>
              <a:prstGeom prst="line">
                <a:avLst/>
              </a:prstGeom>
              <a:noFill/>
              <a:ln w="9525">
                <a:solidFill>
                  <a:srgbClr val="B3B3B3"/>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21508" name="Line 4"/>
              <p:cNvSpPr>
                <a:spLocks noChangeShapeType="1"/>
              </p:cNvSpPr>
              <p:nvPr/>
            </p:nvSpPr>
            <p:spPr bwMode="auto">
              <a:xfrm flipV="1">
                <a:off x="2256" y="1160"/>
                <a:ext cx="332" cy="36"/>
              </a:xfrm>
              <a:prstGeom prst="line">
                <a:avLst/>
              </a:prstGeom>
              <a:noFill/>
              <a:ln w="9525">
                <a:solidFill>
                  <a:srgbClr val="B3B3B3"/>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21509" name="Line 5"/>
              <p:cNvSpPr>
                <a:spLocks noChangeShapeType="1"/>
              </p:cNvSpPr>
              <p:nvPr/>
            </p:nvSpPr>
            <p:spPr bwMode="auto">
              <a:xfrm>
                <a:off x="2462" y="1182"/>
                <a:ext cx="17" cy="199"/>
              </a:xfrm>
              <a:prstGeom prst="line">
                <a:avLst/>
              </a:prstGeom>
              <a:noFill/>
              <a:ln w="9525">
                <a:solidFill>
                  <a:srgbClr val="B3B3B3"/>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21510" name="Line 6"/>
              <p:cNvSpPr>
                <a:spLocks noChangeShapeType="1"/>
              </p:cNvSpPr>
              <p:nvPr/>
            </p:nvSpPr>
            <p:spPr bwMode="auto">
              <a:xfrm>
                <a:off x="2455" y="1170"/>
                <a:ext cx="149" cy="156"/>
              </a:xfrm>
              <a:prstGeom prst="line">
                <a:avLst/>
              </a:prstGeom>
              <a:noFill/>
              <a:ln w="9525">
                <a:solidFill>
                  <a:srgbClr val="B3B3B3"/>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21512" name="Oval 8"/>
              <p:cNvSpPr>
                <a:spLocks noChangeArrowheads="1"/>
              </p:cNvSpPr>
              <p:nvPr/>
            </p:nvSpPr>
            <p:spPr bwMode="auto">
              <a:xfrm>
                <a:off x="2224" y="1171"/>
                <a:ext cx="52" cy="52"/>
              </a:xfrm>
              <a:prstGeom prst="ellipse">
                <a:avLst/>
              </a:prstGeom>
              <a:solidFill>
                <a:srgbClr val="B3B3B3"/>
              </a:solidFill>
              <a:ln w="9525">
                <a:solidFill>
                  <a:srgbClr val="B3B3B3"/>
                </a:solidFill>
                <a:round/>
                <a:headEnd/>
                <a:tailEnd/>
              </a:ln>
            </p:spPr>
            <p:txBody>
              <a:bodyPr wrap="none" anchor="ctr"/>
              <a:lstStyle/>
              <a:p>
                <a:endParaRPr lang="zh-CN" altLang="en-US"/>
              </a:p>
            </p:txBody>
          </p:sp>
          <p:sp>
            <p:nvSpPr>
              <p:cNvPr id="21513" name="Oval 9"/>
              <p:cNvSpPr>
                <a:spLocks noChangeArrowheads="1"/>
              </p:cNvSpPr>
              <p:nvPr/>
            </p:nvSpPr>
            <p:spPr bwMode="auto">
              <a:xfrm>
                <a:off x="2438" y="1155"/>
                <a:ext cx="53" cy="53"/>
              </a:xfrm>
              <a:prstGeom prst="ellipse">
                <a:avLst/>
              </a:prstGeom>
              <a:solidFill>
                <a:srgbClr val="B3B3B3"/>
              </a:solidFill>
              <a:ln w="9525">
                <a:solidFill>
                  <a:srgbClr val="B3B3B3"/>
                </a:solidFill>
                <a:round/>
                <a:headEnd/>
                <a:tailEnd/>
              </a:ln>
            </p:spPr>
            <p:txBody>
              <a:bodyPr wrap="none" anchor="ctr"/>
              <a:lstStyle/>
              <a:p>
                <a:endParaRPr lang="zh-CN" altLang="en-US"/>
              </a:p>
            </p:txBody>
          </p:sp>
          <p:sp>
            <p:nvSpPr>
              <p:cNvPr id="21514" name="Oval 10"/>
              <p:cNvSpPr>
                <a:spLocks noChangeArrowheads="1"/>
              </p:cNvSpPr>
              <p:nvPr/>
            </p:nvSpPr>
            <p:spPr bwMode="auto">
              <a:xfrm>
                <a:off x="2763" y="1314"/>
                <a:ext cx="53" cy="52"/>
              </a:xfrm>
              <a:prstGeom prst="ellipse">
                <a:avLst/>
              </a:prstGeom>
              <a:solidFill>
                <a:srgbClr val="B3B3B3"/>
              </a:solidFill>
              <a:ln w="9525">
                <a:solidFill>
                  <a:srgbClr val="B3B3B3"/>
                </a:solidFill>
                <a:round/>
                <a:headEnd/>
                <a:tailEnd/>
              </a:ln>
            </p:spPr>
            <p:txBody>
              <a:bodyPr wrap="none" anchor="ctr"/>
              <a:lstStyle/>
              <a:p>
                <a:endParaRPr lang="zh-CN" altLang="en-US"/>
              </a:p>
            </p:txBody>
          </p:sp>
          <p:sp>
            <p:nvSpPr>
              <p:cNvPr id="21515" name="Oval 11"/>
              <p:cNvSpPr>
                <a:spLocks noChangeArrowheads="1"/>
              </p:cNvSpPr>
              <p:nvPr/>
            </p:nvSpPr>
            <p:spPr bwMode="auto">
              <a:xfrm>
                <a:off x="2711" y="1710"/>
                <a:ext cx="52" cy="53"/>
              </a:xfrm>
              <a:prstGeom prst="ellipse">
                <a:avLst/>
              </a:prstGeom>
              <a:solidFill>
                <a:srgbClr val="B3B3B3"/>
              </a:solidFill>
              <a:ln w="9525">
                <a:solidFill>
                  <a:srgbClr val="B3B3B3"/>
                </a:solidFill>
                <a:round/>
                <a:headEnd/>
                <a:tailEnd/>
              </a:ln>
            </p:spPr>
            <p:txBody>
              <a:bodyPr wrap="none" anchor="ctr"/>
              <a:lstStyle/>
              <a:p>
                <a:endParaRPr lang="zh-CN" altLang="en-US"/>
              </a:p>
            </p:txBody>
          </p:sp>
          <p:sp>
            <p:nvSpPr>
              <p:cNvPr id="21516" name="Oval 12"/>
              <p:cNvSpPr>
                <a:spLocks noChangeArrowheads="1"/>
              </p:cNvSpPr>
              <p:nvPr/>
            </p:nvSpPr>
            <p:spPr bwMode="auto">
              <a:xfrm>
                <a:off x="2450" y="1295"/>
                <a:ext cx="53" cy="52"/>
              </a:xfrm>
              <a:prstGeom prst="ellipse">
                <a:avLst/>
              </a:prstGeom>
              <a:solidFill>
                <a:srgbClr val="B3B3B3"/>
              </a:solidFill>
              <a:ln w="9525">
                <a:solidFill>
                  <a:srgbClr val="B3B3B3"/>
                </a:solidFill>
                <a:round/>
                <a:headEnd/>
                <a:tailEnd/>
              </a:ln>
            </p:spPr>
            <p:txBody>
              <a:bodyPr wrap="none" anchor="ctr"/>
              <a:lstStyle/>
              <a:p>
                <a:endParaRPr lang="zh-CN" altLang="en-US"/>
              </a:p>
            </p:txBody>
          </p:sp>
          <p:sp>
            <p:nvSpPr>
              <p:cNvPr id="21517" name="Oval 13"/>
              <p:cNvSpPr>
                <a:spLocks noChangeArrowheads="1"/>
              </p:cNvSpPr>
              <p:nvPr/>
            </p:nvSpPr>
            <p:spPr bwMode="auto">
              <a:xfrm>
                <a:off x="2539" y="1262"/>
                <a:ext cx="52" cy="52"/>
              </a:xfrm>
              <a:prstGeom prst="ellipse">
                <a:avLst/>
              </a:prstGeom>
              <a:solidFill>
                <a:srgbClr val="B3B3B3"/>
              </a:solidFill>
              <a:ln w="9525">
                <a:solidFill>
                  <a:srgbClr val="B3B3B3"/>
                </a:solidFill>
                <a:round/>
                <a:headEnd/>
                <a:tailEnd/>
              </a:ln>
            </p:spPr>
            <p:txBody>
              <a:bodyPr wrap="none" anchor="ctr"/>
              <a:lstStyle/>
              <a:p>
                <a:endParaRPr lang="zh-CN" altLang="en-US"/>
              </a:p>
            </p:txBody>
          </p:sp>
          <p:sp>
            <p:nvSpPr>
              <p:cNvPr id="21519" name="Oval 15"/>
              <p:cNvSpPr>
                <a:spLocks noChangeArrowheads="1"/>
              </p:cNvSpPr>
              <p:nvPr/>
            </p:nvSpPr>
            <p:spPr bwMode="auto">
              <a:xfrm>
                <a:off x="3261" y="1449"/>
                <a:ext cx="52" cy="52"/>
              </a:xfrm>
              <a:prstGeom prst="ellipse">
                <a:avLst/>
              </a:prstGeom>
              <a:solidFill>
                <a:srgbClr val="B3B3B3"/>
              </a:solidFill>
              <a:ln w="9525">
                <a:solidFill>
                  <a:srgbClr val="B3B3B3"/>
                </a:solidFill>
                <a:round/>
                <a:headEnd/>
                <a:tailEnd/>
              </a:ln>
            </p:spPr>
            <p:txBody>
              <a:bodyPr wrap="none" anchor="ctr"/>
              <a:lstStyle/>
              <a:p>
                <a:endParaRPr lang="zh-CN" altLang="en-US"/>
              </a:p>
            </p:txBody>
          </p:sp>
          <p:sp>
            <p:nvSpPr>
              <p:cNvPr id="21568" name="Line 64"/>
              <p:cNvSpPr>
                <a:spLocks noChangeShapeType="1"/>
              </p:cNvSpPr>
              <p:nvPr/>
            </p:nvSpPr>
            <p:spPr bwMode="auto">
              <a:xfrm>
                <a:off x="2160" y="1008"/>
                <a:ext cx="0" cy="812"/>
              </a:xfrm>
              <a:prstGeom prst="line">
                <a:avLst/>
              </a:prstGeom>
              <a:noFill/>
              <a:ln w="6350">
                <a:solidFill>
                  <a:schemeClr val="bg2"/>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21569" name="Line 65"/>
              <p:cNvSpPr>
                <a:spLocks noChangeShapeType="1"/>
              </p:cNvSpPr>
              <p:nvPr/>
            </p:nvSpPr>
            <p:spPr bwMode="auto">
              <a:xfrm>
                <a:off x="2160" y="1824"/>
                <a:ext cx="1152" cy="0"/>
              </a:xfrm>
              <a:prstGeom prst="line">
                <a:avLst/>
              </a:prstGeom>
              <a:noFill/>
              <a:ln w="6350">
                <a:solidFill>
                  <a:schemeClr val="bg2"/>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grpSp>
        <p:sp>
          <p:nvSpPr>
            <p:cNvPr id="21579" name="Text Box 75"/>
            <p:cNvSpPr txBox="1">
              <a:spLocks noChangeArrowheads="1"/>
            </p:cNvSpPr>
            <p:nvPr/>
          </p:nvSpPr>
          <p:spPr bwMode="auto">
            <a:xfrm>
              <a:off x="384" y="804"/>
              <a:ext cx="164" cy="1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ltLang="zh-CN" sz="1000"/>
                <a:t>1</a:t>
              </a:r>
            </a:p>
          </p:txBody>
        </p:sp>
        <p:sp>
          <p:nvSpPr>
            <p:cNvPr id="21580" name="Text Box 76"/>
            <p:cNvSpPr txBox="1">
              <a:spLocks noChangeArrowheads="1"/>
            </p:cNvSpPr>
            <p:nvPr/>
          </p:nvSpPr>
          <p:spPr bwMode="auto">
            <a:xfrm>
              <a:off x="592" y="766"/>
              <a:ext cx="164" cy="1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ltLang="zh-CN" sz="1000"/>
                <a:t>2</a:t>
              </a:r>
            </a:p>
          </p:txBody>
        </p:sp>
        <p:sp>
          <p:nvSpPr>
            <p:cNvPr id="21581" name="Text Box 77"/>
            <p:cNvSpPr txBox="1">
              <a:spLocks noChangeArrowheads="1"/>
            </p:cNvSpPr>
            <p:nvPr/>
          </p:nvSpPr>
          <p:spPr bwMode="auto">
            <a:xfrm>
              <a:off x="640" y="996"/>
              <a:ext cx="164" cy="1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ltLang="zh-CN" sz="1000"/>
                <a:t>3</a:t>
              </a:r>
            </a:p>
          </p:txBody>
        </p:sp>
        <p:sp>
          <p:nvSpPr>
            <p:cNvPr id="21582" name="Text Box 78"/>
            <p:cNvSpPr txBox="1">
              <a:spLocks noChangeArrowheads="1"/>
            </p:cNvSpPr>
            <p:nvPr/>
          </p:nvSpPr>
          <p:spPr bwMode="auto">
            <a:xfrm>
              <a:off x="768" y="900"/>
              <a:ext cx="164" cy="1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ltLang="zh-CN" sz="1000"/>
                <a:t>4</a:t>
              </a:r>
            </a:p>
          </p:txBody>
        </p:sp>
        <p:sp>
          <p:nvSpPr>
            <p:cNvPr id="21583" name="Text Box 79"/>
            <p:cNvSpPr txBox="1">
              <a:spLocks noChangeArrowheads="1"/>
            </p:cNvSpPr>
            <p:nvPr/>
          </p:nvSpPr>
          <p:spPr bwMode="auto">
            <a:xfrm>
              <a:off x="1008" y="958"/>
              <a:ext cx="164" cy="1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ltLang="zh-CN" sz="1000"/>
                <a:t>5</a:t>
              </a:r>
            </a:p>
          </p:txBody>
        </p:sp>
        <p:sp>
          <p:nvSpPr>
            <p:cNvPr id="21584" name="Text Box 80"/>
            <p:cNvSpPr txBox="1">
              <a:spLocks noChangeArrowheads="1"/>
            </p:cNvSpPr>
            <p:nvPr/>
          </p:nvSpPr>
          <p:spPr bwMode="auto">
            <a:xfrm>
              <a:off x="928" y="1342"/>
              <a:ext cx="164" cy="1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ltLang="zh-CN" sz="1000"/>
                <a:t>6</a:t>
              </a:r>
            </a:p>
          </p:txBody>
        </p:sp>
        <p:sp>
          <p:nvSpPr>
            <p:cNvPr id="21585" name="Text Box 81"/>
            <p:cNvSpPr txBox="1">
              <a:spLocks noChangeArrowheads="1"/>
            </p:cNvSpPr>
            <p:nvPr/>
          </p:nvSpPr>
          <p:spPr bwMode="auto">
            <a:xfrm>
              <a:off x="1488" y="1102"/>
              <a:ext cx="164" cy="1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ltLang="zh-CN" sz="1000"/>
                <a:t>7</a:t>
              </a:r>
            </a:p>
          </p:txBody>
        </p:sp>
      </p:grpSp>
      <p:sp>
        <p:nvSpPr>
          <p:cNvPr id="21586" name="Text Box 82"/>
          <p:cNvSpPr txBox="1">
            <a:spLocks noChangeArrowheads="1"/>
          </p:cNvSpPr>
          <p:nvPr/>
        </p:nvSpPr>
        <p:spPr bwMode="auto">
          <a:xfrm>
            <a:off x="1889126" y="838201"/>
            <a:ext cx="8397875" cy="5810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r>
              <a:rPr lang="en-US" altLang="zh-CN" sz="1600" dirty="0"/>
              <a:t>A </a:t>
            </a:r>
            <a:r>
              <a:rPr lang="en-US" altLang="zh-CN" sz="1600" b="1" dirty="0"/>
              <a:t>reachability plot</a:t>
            </a:r>
            <a:r>
              <a:rPr lang="en-US" altLang="zh-CN" sz="1600" dirty="0"/>
              <a:t> is a bar chart that shows each object’s </a:t>
            </a:r>
            <a:r>
              <a:rPr lang="en-US" altLang="zh-CN" sz="1600" dirty="0">
                <a:solidFill>
                  <a:srgbClr val="0000FF"/>
                </a:solidFill>
              </a:rPr>
              <a:t>reachability distance </a:t>
            </a:r>
            <a:r>
              <a:rPr lang="en-US" altLang="zh-CN" sz="1600" dirty="0"/>
              <a:t>in the order the object was processed.  These plots clearly show the cluster structure of the data.</a:t>
            </a:r>
          </a:p>
        </p:txBody>
      </p:sp>
      <p:sp>
        <p:nvSpPr>
          <p:cNvPr id="21589" name="Rectangle 85"/>
          <p:cNvSpPr>
            <a:spLocks noChangeArrowheads="1"/>
          </p:cNvSpPr>
          <p:nvPr/>
        </p:nvSpPr>
        <p:spPr bwMode="auto">
          <a:xfrm>
            <a:off x="7772400" y="1905001"/>
            <a:ext cx="393056" cy="30777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ltLang="zh-CN" sz="1400" i="1">
                <a:sym typeface="Symbol" charset="0"/>
              </a:rPr>
              <a:t> &gt;</a:t>
            </a:r>
          </a:p>
        </p:txBody>
      </p:sp>
      <p:sp>
        <p:nvSpPr>
          <p:cNvPr id="21590" name="Rectangle 86"/>
          <p:cNvSpPr>
            <a:spLocks noChangeArrowheads="1"/>
          </p:cNvSpPr>
          <p:nvPr/>
        </p:nvSpPr>
        <p:spPr bwMode="auto">
          <a:xfrm>
            <a:off x="9220200" y="3048001"/>
            <a:ext cx="279244" cy="24622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ltLang="zh-CN" sz="1000" i="1">
                <a:sym typeface="Symbol" charset="0"/>
              </a:rPr>
              <a:t> n</a:t>
            </a:r>
          </a:p>
        </p:txBody>
      </p:sp>
      <p:sp>
        <p:nvSpPr>
          <p:cNvPr id="21591" name="AutoShape 87"/>
          <p:cNvSpPr>
            <a:spLocks noChangeArrowheads="1"/>
          </p:cNvSpPr>
          <p:nvPr/>
        </p:nvSpPr>
        <p:spPr bwMode="auto">
          <a:xfrm>
            <a:off x="4267200" y="2209800"/>
            <a:ext cx="381000" cy="457200"/>
          </a:xfrm>
          <a:prstGeom prst="rightArrow">
            <a:avLst>
              <a:gd name="adj1" fmla="val 50000"/>
              <a:gd name="adj2" fmla="val 25000"/>
            </a:avLst>
          </a:prstGeom>
          <a:solidFill>
            <a:srgbClr val="E6E6E6"/>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21592" name="AutoShape 88"/>
          <p:cNvSpPr>
            <a:spLocks noChangeArrowheads="1"/>
          </p:cNvSpPr>
          <p:nvPr/>
        </p:nvSpPr>
        <p:spPr bwMode="auto">
          <a:xfrm>
            <a:off x="7162800" y="2209800"/>
            <a:ext cx="381000" cy="457200"/>
          </a:xfrm>
          <a:prstGeom prst="rightArrow">
            <a:avLst>
              <a:gd name="adj1" fmla="val 50000"/>
              <a:gd name="adj2" fmla="val 25000"/>
            </a:avLst>
          </a:prstGeom>
          <a:solidFill>
            <a:srgbClr val="E6E6E6"/>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pic>
        <p:nvPicPr>
          <p:cNvPr id="21593" name="Picture 8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84714" y="4535488"/>
            <a:ext cx="5678487" cy="12557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prstDash val="dash"/>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pic>
        <p:nvPicPr>
          <p:cNvPr id="21596" name="Picture 9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93900" y="3886200"/>
            <a:ext cx="2425700" cy="24384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
        <p:nvSpPr>
          <p:cNvPr id="21599" name="Freeform 95"/>
          <p:cNvSpPr>
            <a:spLocks/>
          </p:cNvSpPr>
          <p:nvPr/>
        </p:nvSpPr>
        <p:spPr bwMode="auto">
          <a:xfrm>
            <a:off x="2514600" y="5867400"/>
            <a:ext cx="2363788" cy="433388"/>
          </a:xfrm>
          <a:custGeom>
            <a:avLst/>
            <a:gdLst>
              <a:gd name="T0" fmla="*/ 0 w 1489"/>
              <a:gd name="T1" fmla="*/ 0 h 273"/>
              <a:gd name="T2" fmla="*/ 787 w 1489"/>
              <a:gd name="T3" fmla="*/ 243 h 273"/>
              <a:gd name="T4" fmla="*/ 1372 w 1489"/>
              <a:gd name="T5" fmla="*/ 181 h 273"/>
              <a:gd name="T6" fmla="*/ 1488 w 1489"/>
              <a:gd name="T7" fmla="*/ 0 h 273"/>
            </a:gdLst>
            <a:ahLst/>
            <a:cxnLst>
              <a:cxn ang="0">
                <a:pos x="T0" y="T1"/>
              </a:cxn>
              <a:cxn ang="0">
                <a:pos x="T2" y="T3"/>
              </a:cxn>
              <a:cxn ang="0">
                <a:pos x="T4" y="T5"/>
              </a:cxn>
              <a:cxn ang="0">
                <a:pos x="T6" y="T7"/>
              </a:cxn>
            </a:cxnLst>
            <a:rect l="0" t="0" r="r" b="b"/>
            <a:pathLst>
              <a:path w="1489" h="273">
                <a:moveTo>
                  <a:pt x="0" y="0"/>
                </a:moveTo>
                <a:cubicBezTo>
                  <a:pt x="131" y="40"/>
                  <a:pt x="558" y="213"/>
                  <a:pt x="787" y="243"/>
                </a:cubicBezTo>
                <a:cubicBezTo>
                  <a:pt x="1016" y="273"/>
                  <a:pt x="1255" y="222"/>
                  <a:pt x="1372" y="181"/>
                </a:cubicBezTo>
                <a:cubicBezTo>
                  <a:pt x="1489" y="140"/>
                  <a:pt x="1464" y="38"/>
                  <a:pt x="1488" y="0"/>
                </a:cubicBezTo>
              </a:path>
            </a:pathLst>
          </a:custGeom>
          <a:noFill/>
          <a:ln w="9525" cap="flat">
            <a:solidFill>
              <a:schemeClr val="tx1"/>
            </a:solidFill>
            <a:prstDash val="sysDot"/>
            <a:round/>
            <a:headEnd/>
            <a:tailEnd type="triangle" w="sm" len="sm"/>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21602" name="Freeform 98"/>
          <p:cNvSpPr>
            <a:spLocks/>
          </p:cNvSpPr>
          <p:nvPr/>
        </p:nvSpPr>
        <p:spPr bwMode="auto">
          <a:xfrm>
            <a:off x="4064000" y="4343400"/>
            <a:ext cx="4775200" cy="1066800"/>
          </a:xfrm>
          <a:custGeom>
            <a:avLst/>
            <a:gdLst>
              <a:gd name="T0" fmla="*/ 0 w 3008"/>
              <a:gd name="T1" fmla="*/ 385 h 672"/>
              <a:gd name="T2" fmla="*/ 2288 w 3008"/>
              <a:gd name="T3" fmla="*/ 48 h 672"/>
              <a:gd name="T4" fmla="*/ 3008 w 3008"/>
              <a:gd name="T5" fmla="*/ 672 h 672"/>
            </a:gdLst>
            <a:ahLst/>
            <a:cxnLst>
              <a:cxn ang="0">
                <a:pos x="T0" y="T1"/>
              </a:cxn>
              <a:cxn ang="0">
                <a:pos x="T2" y="T3"/>
              </a:cxn>
              <a:cxn ang="0">
                <a:pos x="T4" y="T5"/>
              </a:cxn>
            </a:cxnLst>
            <a:rect l="0" t="0" r="r" b="b"/>
            <a:pathLst>
              <a:path w="3008" h="672">
                <a:moveTo>
                  <a:pt x="0" y="385"/>
                </a:moveTo>
                <a:cubicBezTo>
                  <a:pt x="381" y="328"/>
                  <a:pt x="1787" y="0"/>
                  <a:pt x="2288" y="48"/>
                </a:cubicBezTo>
                <a:cubicBezTo>
                  <a:pt x="2789" y="96"/>
                  <a:pt x="2896" y="380"/>
                  <a:pt x="3008" y="672"/>
                </a:cubicBezTo>
              </a:path>
            </a:pathLst>
          </a:custGeom>
          <a:noFill/>
          <a:ln w="9525" cap="flat">
            <a:solidFill>
              <a:schemeClr val="tx1"/>
            </a:solidFill>
            <a:prstDash val="sysDot"/>
            <a:round/>
            <a:headEnd/>
            <a:tailEnd type="triangle" w="sm" len="sm"/>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21605" name="Freeform 101"/>
          <p:cNvSpPr>
            <a:spLocks/>
          </p:cNvSpPr>
          <p:nvPr/>
        </p:nvSpPr>
        <p:spPr bwMode="auto">
          <a:xfrm>
            <a:off x="3505200" y="4800600"/>
            <a:ext cx="4159250" cy="609600"/>
          </a:xfrm>
          <a:custGeom>
            <a:avLst/>
            <a:gdLst>
              <a:gd name="T0" fmla="*/ 0 w 2620"/>
              <a:gd name="T1" fmla="*/ 192 h 384"/>
              <a:gd name="T2" fmla="*/ 1666 w 2620"/>
              <a:gd name="T3" fmla="*/ 0 h 384"/>
              <a:gd name="T4" fmla="*/ 2466 w 2620"/>
              <a:gd name="T5" fmla="*/ 194 h 384"/>
              <a:gd name="T6" fmla="*/ 2592 w 2620"/>
              <a:gd name="T7" fmla="*/ 384 h 384"/>
            </a:gdLst>
            <a:ahLst/>
            <a:cxnLst>
              <a:cxn ang="0">
                <a:pos x="T0" y="T1"/>
              </a:cxn>
              <a:cxn ang="0">
                <a:pos x="T2" y="T3"/>
              </a:cxn>
              <a:cxn ang="0">
                <a:pos x="T4" y="T5"/>
              </a:cxn>
              <a:cxn ang="0">
                <a:pos x="T6" y="T7"/>
              </a:cxn>
            </a:cxnLst>
            <a:rect l="0" t="0" r="r" b="b"/>
            <a:pathLst>
              <a:path w="2620" h="384">
                <a:moveTo>
                  <a:pt x="0" y="192"/>
                </a:moveTo>
                <a:cubicBezTo>
                  <a:pt x="278" y="160"/>
                  <a:pt x="1255" y="0"/>
                  <a:pt x="1666" y="0"/>
                </a:cubicBezTo>
                <a:cubicBezTo>
                  <a:pt x="2077" y="0"/>
                  <a:pt x="2312" y="130"/>
                  <a:pt x="2466" y="194"/>
                </a:cubicBezTo>
                <a:cubicBezTo>
                  <a:pt x="2620" y="258"/>
                  <a:pt x="2566" y="344"/>
                  <a:pt x="2592" y="384"/>
                </a:cubicBezTo>
              </a:path>
            </a:pathLst>
          </a:custGeom>
          <a:noFill/>
          <a:ln w="9525" cap="flat">
            <a:solidFill>
              <a:schemeClr val="tx1"/>
            </a:solidFill>
            <a:prstDash val="sysDot"/>
            <a:round/>
            <a:headEnd/>
            <a:tailEnd type="triangle" w="sm" len="sm"/>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21607" name="Freeform 103"/>
          <p:cNvSpPr>
            <a:spLocks/>
          </p:cNvSpPr>
          <p:nvPr/>
        </p:nvSpPr>
        <p:spPr bwMode="auto">
          <a:xfrm>
            <a:off x="2438400" y="4267200"/>
            <a:ext cx="3932238" cy="1143000"/>
          </a:xfrm>
          <a:custGeom>
            <a:avLst/>
            <a:gdLst>
              <a:gd name="T0" fmla="*/ 0 w 2477"/>
              <a:gd name="T1" fmla="*/ 0 h 720"/>
              <a:gd name="T2" fmla="*/ 1349 w 2477"/>
              <a:gd name="T3" fmla="*/ 95 h 720"/>
              <a:gd name="T4" fmla="*/ 2294 w 2477"/>
              <a:gd name="T5" fmla="*/ 534 h 720"/>
              <a:gd name="T6" fmla="*/ 2448 w 2477"/>
              <a:gd name="T7" fmla="*/ 720 h 720"/>
            </a:gdLst>
            <a:ahLst/>
            <a:cxnLst>
              <a:cxn ang="0">
                <a:pos x="T0" y="T1"/>
              </a:cxn>
              <a:cxn ang="0">
                <a:pos x="T2" y="T3"/>
              </a:cxn>
              <a:cxn ang="0">
                <a:pos x="T4" y="T5"/>
              </a:cxn>
              <a:cxn ang="0">
                <a:pos x="T6" y="T7"/>
              </a:cxn>
            </a:cxnLst>
            <a:rect l="0" t="0" r="r" b="b"/>
            <a:pathLst>
              <a:path w="2477" h="720">
                <a:moveTo>
                  <a:pt x="0" y="0"/>
                </a:moveTo>
                <a:cubicBezTo>
                  <a:pt x="225" y="16"/>
                  <a:pt x="967" y="6"/>
                  <a:pt x="1349" y="95"/>
                </a:cubicBezTo>
                <a:cubicBezTo>
                  <a:pt x="1731" y="184"/>
                  <a:pt x="2111" y="430"/>
                  <a:pt x="2294" y="534"/>
                </a:cubicBezTo>
                <a:cubicBezTo>
                  <a:pt x="2477" y="638"/>
                  <a:pt x="2416" y="681"/>
                  <a:pt x="2448" y="720"/>
                </a:cubicBezTo>
              </a:path>
            </a:pathLst>
          </a:custGeom>
          <a:noFill/>
          <a:ln w="9525" cap="flat">
            <a:solidFill>
              <a:schemeClr val="tx1"/>
            </a:solidFill>
            <a:prstDash val="sysDot"/>
            <a:round/>
            <a:headEnd/>
            <a:tailEnd type="triangle" w="sm" len="sm"/>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21608" name="Freeform 104"/>
          <p:cNvSpPr>
            <a:spLocks/>
          </p:cNvSpPr>
          <p:nvPr/>
        </p:nvSpPr>
        <p:spPr bwMode="auto">
          <a:xfrm>
            <a:off x="2362200" y="5029201"/>
            <a:ext cx="3168650" cy="1450975"/>
          </a:xfrm>
          <a:custGeom>
            <a:avLst/>
            <a:gdLst>
              <a:gd name="T0" fmla="*/ 0 w 1996"/>
              <a:gd name="T1" fmla="*/ 0 h 914"/>
              <a:gd name="T2" fmla="*/ 1318 w 1996"/>
              <a:gd name="T3" fmla="*/ 810 h 914"/>
              <a:gd name="T4" fmla="*/ 1890 w 1996"/>
              <a:gd name="T5" fmla="*/ 621 h 914"/>
              <a:gd name="T6" fmla="*/ 1956 w 1996"/>
              <a:gd name="T7" fmla="*/ 494 h 914"/>
            </a:gdLst>
            <a:ahLst/>
            <a:cxnLst>
              <a:cxn ang="0">
                <a:pos x="T0" y="T1"/>
              </a:cxn>
              <a:cxn ang="0">
                <a:pos x="T2" y="T3"/>
              </a:cxn>
              <a:cxn ang="0">
                <a:pos x="T4" y="T5"/>
              </a:cxn>
              <a:cxn ang="0">
                <a:pos x="T6" y="T7"/>
              </a:cxn>
            </a:cxnLst>
            <a:rect l="0" t="0" r="r" b="b"/>
            <a:pathLst>
              <a:path w="1996" h="914">
                <a:moveTo>
                  <a:pt x="0" y="0"/>
                </a:moveTo>
                <a:cubicBezTo>
                  <a:pt x="220" y="135"/>
                  <a:pt x="1003" y="706"/>
                  <a:pt x="1318" y="810"/>
                </a:cubicBezTo>
                <a:cubicBezTo>
                  <a:pt x="1633" y="914"/>
                  <a:pt x="1784" y="674"/>
                  <a:pt x="1890" y="621"/>
                </a:cubicBezTo>
                <a:cubicBezTo>
                  <a:pt x="1996" y="568"/>
                  <a:pt x="1942" y="520"/>
                  <a:pt x="1956" y="494"/>
                </a:cubicBezTo>
              </a:path>
            </a:pathLst>
          </a:custGeom>
          <a:noFill/>
          <a:ln w="9525" cap="flat">
            <a:solidFill>
              <a:schemeClr val="tx1"/>
            </a:solidFill>
            <a:prstDash val="sysDot"/>
            <a:round/>
            <a:headEnd/>
            <a:tailEnd type="triangle" w="sm" len="sm"/>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21612" name="Freeform 108"/>
          <p:cNvSpPr>
            <a:spLocks/>
          </p:cNvSpPr>
          <p:nvPr/>
        </p:nvSpPr>
        <p:spPr bwMode="auto">
          <a:xfrm>
            <a:off x="3886200" y="5638801"/>
            <a:ext cx="5943600" cy="1089025"/>
          </a:xfrm>
          <a:custGeom>
            <a:avLst/>
            <a:gdLst>
              <a:gd name="T0" fmla="*/ 0 w 3744"/>
              <a:gd name="T1" fmla="*/ 0 h 686"/>
              <a:gd name="T2" fmla="*/ 1549 w 3744"/>
              <a:gd name="T3" fmla="*/ 562 h 686"/>
              <a:gd name="T4" fmla="*/ 3120 w 3744"/>
              <a:gd name="T5" fmla="*/ 624 h 686"/>
              <a:gd name="T6" fmla="*/ 3744 w 3744"/>
              <a:gd name="T7" fmla="*/ 192 h 686"/>
            </a:gdLst>
            <a:ahLst/>
            <a:cxnLst>
              <a:cxn ang="0">
                <a:pos x="T0" y="T1"/>
              </a:cxn>
              <a:cxn ang="0">
                <a:pos x="T2" y="T3"/>
              </a:cxn>
              <a:cxn ang="0">
                <a:pos x="T4" y="T5"/>
              </a:cxn>
              <a:cxn ang="0">
                <a:pos x="T6" y="T7"/>
              </a:cxn>
            </a:cxnLst>
            <a:rect l="0" t="0" r="r" b="b"/>
            <a:pathLst>
              <a:path w="3744" h="686">
                <a:moveTo>
                  <a:pt x="0" y="0"/>
                </a:moveTo>
                <a:cubicBezTo>
                  <a:pt x="258" y="94"/>
                  <a:pt x="1029" y="458"/>
                  <a:pt x="1549" y="562"/>
                </a:cubicBezTo>
                <a:cubicBezTo>
                  <a:pt x="2069" y="666"/>
                  <a:pt x="2754" y="686"/>
                  <a:pt x="3120" y="624"/>
                </a:cubicBezTo>
                <a:cubicBezTo>
                  <a:pt x="3486" y="562"/>
                  <a:pt x="3744" y="424"/>
                  <a:pt x="3744" y="192"/>
                </a:cubicBezTo>
              </a:path>
            </a:pathLst>
          </a:custGeom>
          <a:noFill/>
          <a:ln w="9525" cap="flat">
            <a:solidFill>
              <a:schemeClr val="tx1"/>
            </a:solidFill>
            <a:prstDash val="sysDot"/>
            <a:round/>
            <a:headEnd/>
            <a:tailEnd type="triangle" w="sm" len="sm"/>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21613" name="Line 109"/>
          <p:cNvSpPr>
            <a:spLocks noChangeShapeType="1"/>
          </p:cNvSpPr>
          <p:nvPr/>
        </p:nvSpPr>
        <p:spPr bwMode="auto">
          <a:xfrm>
            <a:off x="1905000" y="3505200"/>
            <a:ext cx="8382000" cy="0"/>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21614" name="Rectangle 110"/>
          <p:cNvSpPr>
            <a:spLocks noChangeArrowheads="1"/>
          </p:cNvSpPr>
          <p:nvPr/>
        </p:nvSpPr>
        <p:spPr bwMode="auto">
          <a:xfrm>
            <a:off x="4457700" y="4457700"/>
            <a:ext cx="261938" cy="304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ltLang="zh-CN" sz="1400" i="1">
                <a:sym typeface="Symbol" charset="0"/>
              </a:rPr>
              <a:t></a:t>
            </a:r>
            <a:endParaRPr lang="en-US" altLang="zh-CN" sz="1400" i="1" baseline="-25000">
              <a:sym typeface="Symbol" charset="0"/>
            </a:endParaRPr>
          </a:p>
        </p:txBody>
      </p:sp>
      <p:sp>
        <p:nvSpPr>
          <p:cNvPr id="2" name="幻灯片编号占位符 1"/>
          <p:cNvSpPr>
            <a:spLocks noGrp="1"/>
          </p:cNvSpPr>
          <p:nvPr>
            <p:ph type="sldNum" sz="quarter" idx="12"/>
          </p:nvPr>
        </p:nvSpPr>
        <p:spPr/>
        <p:txBody>
          <a:bodyPr/>
          <a:lstStyle/>
          <a:p>
            <a:fld id="{CD36C2C7-0564-BD4F-BD6F-158A06DB7E8B}" type="slidenum">
              <a:rPr kumimoji="1" lang="zh-CN" altLang="en-US" smtClean="0"/>
              <a:t>36</a:t>
            </a:fld>
            <a:endParaRPr kumimoji="1" lang="zh-CN" altLang="en-US"/>
          </a:p>
        </p:txBody>
      </p:sp>
      <p:sp>
        <p:nvSpPr>
          <p:cNvPr id="76" name="页脚占位符 1">
            <a:extLst>
              <a:ext uri="{FF2B5EF4-FFF2-40B4-BE49-F238E27FC236}">
                <a16:creationId xmlns:a16="http://schemas.microsoft.com/office/drawing/2014/main" id="{4B83ADF0-032A-4441-9911-CCF2D6C841F4}"/>
              </a:ext>
            </a:extLst>
          </p:cNvPr>
          <p:cNvSpPr txBox="1">
            <a:spLocks/>
          </p:cNvSpPr>
          <p:nvPr/>
        </p:nvSpPr>
        <p:spPr>
          <a:xfrm>
            <a:off x="3962239" y="6286418"/>
            <a:ext cx="4114800" cy="365125"/>
          </a:xfrm>
          <a:prstGeom prst="rect">
            <a:avLst/>
          </a:prstGeom>
        </p:spPr>
        <p:txBody>
          <a:bodyPr vert="horz" lIns="91440" tIns="45720" rIns="91440" bIns="45720" rtlCol="0" anchor="ctr"/>
          <a:lstStyle>
            <a:defPPr>
              <a:defRPr lang="zh-CN"/>
            </a:defPPr>
            <a:lvl1pPr marL="0" algn="ctr" defTabSz="914377" rtl="0" eaLnBrk="1" latinLnBrk="0" hangingPunct="1">
              <a:defRPr sz="1200" kern="1200">
                <a:solidFill>
                  <a:schemeClr val="tx1">
                    <a:tint val="75000"/>
                  </a:schemeClr>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tint val="75000"/>
                  </a:prstClr>
                </a:solidFill>
                <a:effectLst/>
                <a:uLnTx/>
                <a:uFillTx/>
                <a:latin typeface="Calibri" panose="020F0502020204030204"/>
                <a:ea typeface="等线" panose="02010600030101010101" pitchFamily="2" charset="-122"/>
                <a:cs typeface="+mn-cs"/>
              </a:rPr>
              <a:t>人工智能学院           数据挖掘                课程团队</a:t>
            </a: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3593749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215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72" grpId="0" autoUpdateAnimBg="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编号占位符 1"/>
          <p:cNvSpPr>
            <a:spLocks noGrp="1"/>
          </p:cNvSpPr>
          <p:nvPr>
            <p:ph type="sldNum" sz="quarter" idx="12"/>
          </p:nvPr>
        </p:nvSpPr>
        <p:spPr/>
        <p:txBody>
          <a:bodyPr/>
          <a:lstStyle/>
          <a:p>
            <a:fld id="{CD36C2C7-0564-BD4F-BD6F-158A06DB7E8B}" type="slidenum">
              <a:rPr kumimoji="1" lang="zh-CN" altLang="en-US" smtClean="0"/>
              <a:t>37</a:t>
            </a:fld>
            <a:endParaRPr kumimoji="1" lang="zh-CN" altLang="en-US"/>
          </a:p>
        </p:txBody>
      </p:sp>
      <p:sp>
        <p:nvSpPr>
          <p:cNvPr id="5125" name="标题 1"/>
          <p:cNvSpPr>
            <a:spLocks noGrp="1"/>
          </p:cNvSpPr>
          <p:nvPr>
            <p:ph type="title"/>
          </p:nvPr>
        </p:nvSpPr>
        <p:spPr/>
        <p:txBody>
          <a:bodyPr/>
          <a:lstStyle/>
          <a:p>
            <a:pPr>
              <a:defRPr/>
            </a:pPr>
            <a:r>
              <a:rPr lang="en-US" altLang="zh-CN">
                <a:latin typeface="Times New Roman" charset="0"/>
                <a:ea typeface="华文楷体" charset="0"/>
                <a:cs typeface="华文楷体" charset="0"/>
              </a:rPr>
              <a:t>OPTICS:</a:t>
            </a:r>
            <a:r>
              <a:rPr>
                <a:latin typeface="Times New Roman" charset="0"/>
                <a:ea typeface="华文楷体" charset="0"/>
                <a:cs typeface="华文楷体" charset="0"/>
              </a:rPr>
              <a:t>通过点排序识别聚类结构</a:t>
            </a:r>
          </a:p>
        </p:txBody>
      </p:sp>
      <p:graphicFrame>
        <p:nvGraphicFramePr>
          <p:cNvPr id="31745" name="内容占位符 79"/>
          <p:cNvGraphicFramePr>
            <a:graphicFrameLocks noGrp="1" noChangeAspect="1"/>
          </p:cNvGraphicFramePr>
          <p:nvPr>
            <p:ph sz="quarter" idx="13"/>
            <p:extLst>
              <p:ext uri="{D42A27DB-BD31-4B8C-83A1-F6EECF244321}">
                <p14:modId xmlns:p14="http://schemas.microsoft.com/office/powerpoint/2010/main" val="2650159009"/>
              </p:ext>
            </p:extLst>
          </p:nvPr>
        </p:nvGraphicFramePr>
        <p:xfrm>
          <a:off x="6638925" y="3646487"/>
          <a:ext cx="114300" cy="215900"/>
        </p:xfrm>
        <a:graphic>
          <a:graphicData uri="http://schemas.openxmlformats.org/presentationml/2006/ole">
            <mc:AlternateContent xmlns:mc="http://schemas.openxmlformats.org/markup-compatibility/2006">
              <mc:Choice xmlns:v="urn:schemas-microsoft-com:vml" Requires="v">
                <p:oleObj spid="_x0000_s257084" name="公式" r:id="rId4" imgW="114151" imgH="215619" progId="Equation.3">
                  <p:embed/>
                </p:oleObj>
              </mc:Choice>
              <mc:Fallback>
                <p:oleObj name="公式" r:id="rId4" imgW="114151" imgH="215619" progId="Equation.3">
                  <p:embed/>
                  <p:pic>
                    <p:nvPicPr>
                      <p:cNvPr id="0" name=""/>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38925" y="3646487"/>
                        <a:ext cx="114300" cy="2159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1747" name="Line 2"/>
          <p:cNvSpPr>
            <a:spLocks noChangeShapeType="1"/>
          </p:cNvSpPr>
          <p:nvPr/>
        </p:nvSpPr>
        <p:spPr bwMode="auto">
          <a:xfrm>
            <a:off x="4333875" y="2627313"/>
            <a:ext cx="0" cy="3198813"/>
          </a:xfrm>
          <a:prstGeom prst="line">
            <a:avLst/>
          </a:prstGeom>
          <a:noFill/>
          <a:ln w="101600">
            <a:solidFill>
              <a:schemeClr val="tx1"/>
            </a:solidFill>
            <a:round/>
            <a:headEnd type="none" w="sm" len="sm"/>
            <a:tailEnd type="none" w="sm" len="sm"/>
          </a:ln>
          <a:extLst>
            <a:ext uri="{909E8E84-426E-40dd-AFC4-6F175D3DCCD1}">
              <a14:hiddenFill xmlns="" xmlns:a14="http://schemas.microsoft.com/office/drawing/2010/main">
                <a:noFill/>
              </a14:hiddenFill>
            </a:ext>
          </a:extLst>
        </p:spPr>
        <p:txBody>
          <a:bodyPr wrap="none" anchor="ctr"/>
          <a:lstStyle/>
          <a:p>
            <a:endParaRPr lang="zh-CN" altLang="en-US"/>
          </a:p>
        </p:txBody>
      </p:sp>
      <p:sp>
        <p:nvSpPr>
          <p:cNvPr id="31748" name="Line 3"/>
          <p:cNvSpPr>
            <a:spLocks noChangeShapeType="1"/>
          </p:cNvSpPr>
          <p:nvPr/>
        </p:nvSpPr>
        <p:spPr bwMode="auto">
          <a:xfrm>
            <a:off x="4411663" y="5749925"/>
            <a:ext cx="6094412" cy="0"/>
          </a:xfrm>
          <a:prstGeom prst="line">
            <a:avLst/>
          </a:prstGeom>
          <a:noFill/>
          <a:ln w="101600">
            <a:solidFill>
              <a:schemeClr val="tx1"/>
            </a:solidFill>
            <a:round/>
            <a:headEnd type="none" w="sm" len="sm"/>
            <a:tailEnd type="none" w="sm" len="sm"/>
          </a:ln>
          <a:extLst>
            <a:ext uri="{909E8E84-426E-40dd-AFC4-6F175D3DCCD1}">
              <a14:hiddenFill xmlns="" xmlns:a14="http://schemas.microsoft.com/office/drawing/2010/main">
                <a:noFill/>
              </a14:hiddenFill>
            </a:ext>
          </a:extLst>
        </p:spPr>
        <p:txBody>
          <a:bodyPr wrap="none" anchor="ctr"/>
          <a:lstStyle/>
          <a:p>
            <a:endParaRPr lang="zh-CN" altLang="en-US"/>
          </a:p>
        </p:txBody>
      </p:sp>
      <p:sp>
        <p:nvSpPr>
          <p:cNvPr id="31749" name="Freeform 4"/>
          <p:cNvSpPr>
            <a:spLocks/>
          </p:cNvSpPr>
          <p:nvPr/>
        </p:nvSpPr>
        <p:spPr bwMode="auto">
          <a:xfrm>
            <a:off x="4257675" y="2595563"/>
            <a:ext cx="6280150" cy="3248025"/>
          </a:xfrm>
          <a:custGeom>
            <a:avLst/>
            <a:gdLst>
              <a:gd name="T0" fmla="*/ 2147483647 w 3956"/>
              <a:gd name="T1" fmla="*/ 2147483647 h 2046"/>
              <a:gd name="T2" fmla="*/ 2147483647 w 3956"/>
              <a:gd name="T3" fmla="*/ 2147483647 h 2046"/>
              <a:gd name="T4" fmla="*/ 2147483647 w 3956"/>
              <a:gd name="T5" fmla="*/ 2147483647 h 2046"/>
              <a:gd name="T6" fmla="*/ 2147483647 w 3956"/>
              <a:gd name="T7" fmla="*/ 2147483647 h 2046"/>
              <a:gd name="T8" fmla="*/ 2147483647 w 3956"/>
              <a:gd name="T9" fmla="*/ 2147483647 h 2046"/>
              <a:gd name="T10" fmla="*/ 2147483647 w 3956"/>
              <a:gd name="T11" fmla="*/ 2147483647 h 2046"/>
              <a:gd name="T12" fmla="*/ 2147483647 w 3956"/>
              <a:gd name="T13" fmla="*/ 2147483647 h 2046"/>
              <a:gd name="T14" fmla="*/ 2147483647 w 3956"/>
              <a:gd name="T15" fmla="*/ 2147483647 h 2046"/>
              <a:gd name="T16" fmla="*/ 2147483647 w 3956"/>
              <a:gd name="T17" fmla="*/ 2147483647 h 2046"/>
              <a:gd name="T18" fmla="*/ 2147483647 w 3956"/>
              <a:gd name="T19" fmla="*/ 2147483647 h 2046"/>
              <a:gd name="T20" fmla="*/ 2147483647 w 3956"/>
              <a:gd name="T21" fmla="*/ 2147483647 h 2046"/>
              <a:gd name="T22" fmla="*/ 2147483647 w 3956"/>
              <a:gd name="T23" fmla="*/ 2147483647 h 2046"/>
              <a:gd name="T24" fmla="*/ 2147483647 w 3956"/>
              <a:gd name="T25" fmla="*/ 2147483647 h 2046"/>
              <a:gd name="T26" fmla="*/ 2147483647 w 3956"/>
              <a:gd name="T27" fmla="*/ 2147483647 h 2046"/>
              <a:gd name="T28" fmla="*/ 2147483647 w 3956"/>
              <a:gd name="T29" fmla="*/ 2147483647 h 2046"/>
              <a:gd name="T30" fmla="*/ 2147483647 w 3956"/>
              <a:gd name="T31" fmla="*/ 2147483647 h 2046"/>
              <a:gd name="T32" fmla="*/ 2147483647 w 3956"/>
              <a:gd name="T33" fmla="*/ 2147483647 h 2046"/>
              <a:gd name="T34" fmla="*/ 2147483647 w 3956"/>
              <a:gd name="T35" fmla="*/ 2147483647 h 2046"/>
              <a:gd name="T36" fmla="*/ 2147483647 w 3956"/>
              <a:gd name="T37" fmla="*/ 2147483647 h 2046"/>
              <a:gd name="T38" fmla="*/ 2147483647 w 3956"/>
              <a:gd name="T39" fmla="*/ 2147483647 h 2046"/>
              <a:gd name="T40" fmla="*/ 2147483647 w 3956"/>
              <a:gd name="T41" fmla="*/ 2147483647 h 2046"/>
              <a:gd name="T42" fmla="*/ 2147483647 w 3956"/>
              <a:gd name="T43" fmla="*/ 2147483647 h 2046"/>
              <a:gd name="T44" fmla="*/ 2147483647 w 3956"/>
              <a:gd name="T45" fmla="*/ 2147483647 h 2046"/>
              <a:gd name="T46" fmla="*/ 2147483647 w 3956"/>
              <a:gd name="T47" fmla="*/ 2147483647 h 2046"/>
              <a:gd name="T48" fmla="*/ 2147483647 w 3956"/>
              <a:gd name="T49" fmla="*/ 2147483647 h 2046"/>
              <a:gd name="T50" fmla="*/ 2147483647 w 3956"/>
              <a:gd name="T51" fmla="*/ 2147483647 h 2046"/>
              <a:gd name="T52" fmla="*/ 2147483647 w 3956"/>
              <a:gd name="T53" fmla="*/ 2147483647 h 2046"/>
              <a:gd name="T54" fmla="*/ 2147483647 w 3956"/>
              <a:gd name="T55" fmla="*/ 2147483647 h 2046"/>
              <a:gd name="T56" fmla="*/ 2147483647 w 3956"/>
              <a:gd name="T57" fmla="*/ 2147483647 h 2046"/>
              <a:gd name="T58" fmla="*/ 2147483647 w 3956"/>
              <a:gd name="T59" fmla="*/ 2147483647 h 2046"/>
              <a:gd name="T60" fmla="*/ 2147483647 w 3956"/>
              <a:gd name="T61" fmla="*/ 2147483647 h 2046"/>
              <a:gd name="T62" fmla="*/ 2147483647 w 3956"/>
              <a:gd name="T63" fmla="*/ 2147483647 h 2046"/>
              <a:gd name="T64" fmla="*/ 2147483647 w 3956"/>
              <a:gd name="T65" fmla="*/ 2147483647 h 2046"/>
              <a:gd name="T66" fmla="*/ 2147483647 w 3956"/>
              <a:gd name="T67" fmla="*/ 2147483647 h 2046"/>
              <a:gd name="T68" fmla="*/ 2147483647 w 3956"/>
              <a:gd name="T69" fmla="*/ 2147483647 h 2046"/>
              <a:gd name="T70" fmla="*/ 2147483647 w 3956"/>
              <a:gd name="T71" fmla="*/ 2147483647 h 2046"/>
              <a:gd name="T72" fmla="*/ 2147483647 w 3956"/>
              <a:gd name="T73" fmla="*/ 2147483647 h 2046"/>
              <a:gd name="T74" fmla="*/ 2147483647 w 3956"/>
              <a:gd name="T75" fmla="*/ 2147483647 h 2046"/>
              <a:gd name="T76" fmla="*/ 2147483647 w 3956"/>
              <a:gd name="T77" fmla="*/ 2147483647 h 2046"/>
              <a:gd name="T78" fmla="*/ 2147483647 w 3956"/>
              <a:gd name="T79" fmla="*/ 2147483647 h 2046"/>
              <a:gd name="T80" fmla="*/ 2147483647 w 3956"/>
              <a:gd name="T81" fmla="*/ 2147483647 h 2046"/>
              <a:gd name="T82" fmla="*/ 2147483647 w 3956"/>
              <a:gd name="T83" fmla="*/ 2147483647 h 2046"/>
              <a:gd name="T84" fmla="*/ 2147483647 w 3956"/>
              <a:gd name="T85" fmla="*/ 2147483647 h 2046"/>
              <a:gd name="T86" fmla="*/ 2147483647 w 3956"/>
              <a:gd name="T87" fmla="*/ 2147483647 h 2046"/>
              <a:gd name="T88" fmla="*/ 2147483647 w 3956"/>
              <a:gd name="T89" fmla="*/ 2147483647 h 2046"/>
              <a:gd name="T90" fmla="*/ 2147483647 w 3956"/>
              <a:gd name="T91" fmla="*/ 2147483647 h 2046"/>
              <a:gd name="T92" fmla="*/ 2147483647 w 3956"/>
              <a:gd name="T93" fmla="*/ 2147483647 h 2046"/>
              <a:gd name="T94" fmla="*/ 2147483647 w 3956"/>
              <a:gd name="T95" fmla="*/ 2147483647 h 2046"/>
              <a:gd name="T96" fmla="*/ 2147483647 w 3956"/>
              <a:gd name="T97" fmla="*/ 2147483647 h 2046"/>
              <a:gd name="T98" fmla="*/ 2147483647 w 3956"/>
              <a:gd name="T99" fmla="*/ 2147483647 h 2046"/>
              <a:gd name="T100" fmla="*/ 2147483647 w 3956"/>
              <a:gd name="T101" fmla="*/ 2147483647 h 2046"/>
              <a:gd name="T102" fmla="*/ 2147483647 w 3956"/>
              <a:gd name="T103" fmla="*/ 2147483647 h 2046"/>
              <a:gd name="T104" fmla="*/ 2147483647 w 3956"/>
              <a:gd name="T105" fmla="*/ 2147483647 h 2046"/>
              <a:gd name="T106" fmla="*/ 2147483647 w 3956"/>
              <a:gd name="T107" fmla="*/ 2147483647 h 2046"/>
              <a:gd name="T108" fmla="*/ 2147483647 w 3956"/>
              <a:gd name="T109" fmla="*/ 2147483647 h 2046"/>
              <a:gd name="T110" fmla="*/ 2147483647 w 3956"/>
              <a:gd name="T111" fmla="*/ 2147483647 h 2046"/>
              <a:gd name="T112" fmla="*/ 2147483647 w 3956"/>
              <a:gd name="T113" fmla="*/ 2147483647 h 2046"/>
              <a:gd name="T114" fmla="*/ 2147483647 w 3956"/>
              <a:gd name="T115" fmla="*/ 2147483647 h 2046"/>
              <a:gd name="T116" fmla="*/ 2147483647 w 3956"/>
              <a:gd name="T117" fmla="*/ 2147483647 h 2046"/>
              <a:gd name="T118" fmla="*/ 2147483647 w 3956"/>
              <a:gd name="T119" fmla="*/ 2147483647 h 2046"/>
              <a:gd name="T120" fmla="*/ 2147483647 w 3956"/>
              <a:gd name="T121" fmla="*/ 2147483647 h 2046"/>
              <a:gd name="T122" fmla="*/ 2147483647 w 3956"/>
              <a:gd name="T123" fmla="*/ 2147483647 h 204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3956"/>
              <a:gd name="T187" fmla="*/ 0 h 2046"/>
              <a:gd name="T188" fmla="*/ 3956 w 3956"/>
              <a:gd name="T189" fmla="*/ 2046 h 204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3956" h="2046">
                <a:moveTo>
                  <a:pt x="0" y="19"/>
                </a:moveTo>
                <a:lnTo>
                  <a:pt x="39" y="0"/>
                </a:lnTo>
                <a:lnTo>
                  <a:pt x="63" y="0"/>
                </a:lnTo>
                <a:lnTo>
                  <a:pt x="79" y="24"/>
                </a:lnTo>
                <a:lnTo>
                  <a:pt x="87" y="48"/>
                </a:lnTo>
                <a:lnTo>
                  <a:pt x="87" y="71"/>
                </a:lnTo>
                <a:lnTo>
                  <a:pt x="87" y="95"/>
                </a:lnTo>
                <a:lnTo>
                  <a:pt x="87" y="119"/>
                </a:lnTo>
                <a:lnTo>
                  <a:pt x="87" y="142"/>
                </a:lnTo>
                <a:lnTo>
                  <a:pt x="95" y="166"/>
                </a:lnTo>
                <a:lnTo>
                  <a:pt x="95" y="190"/>
                </a:lnTo>
                <a:lnTo>
                  <a:pt x="102" y="213"/>
                </a:lnTo>
                <a:lnTo>
                  <a:pt x="110" y="237"/>
                </a:lnTo>
                <a:lnTo>
                  <a:pt x="118" y="261"/>
                </a:lnTo>
                <a:lnTo>
                  <a:pt x="134" y="284"/>
                </a:lnTo>
                <a:lnTo>
                  <a:pt x="150" y="308"/>
                </a:lnTo>
                <a:lnTo>
                  <a:pt x="166" y="332"/>
                </a:lnTo>
                <a:lnTo>
                  <a:pt x="174" y="355"/>
                </a:lnTo>
                <a:lnTo>
                  <a:pt x="197" y="395"/>
                </a:lnTo>
                <a:lnTo>
                  <a:pt x="213" y="419"/>
                </a:lnTo>
                <a:lnTo>
                  <a:pt x="229" y="450"/>
                </a:lnTo>
                <a:lnTo>
                  <a:pt x="245" y="474"/>
                </a:lnTo>
                <a:lnTo>
                  <a:pt x="252" y="505"/>
                </a:lnTo>
                <a:lnTo>
                  <a:pt x="268" y="529"/>
                </a:lnTo>
                <a:lnTo>
                  <a:pt x="268" y="553"/>
                </a:lnTo>
                <a:lnTo>
                  <a:pt x="276" y="576"/>
                </a:lnTo>
                <a:lnTo>
                  <a:pt x="284" y="600"/>
                </a:lnTo>
                <a:lnTo>
                  <a:pt x="292" y="624"/>
                </a:lnTo>
                <a:lnTo>
                  <a:pt x="300" y="648"/>
                </a:lnTo>
                <a:lnTo>
                  <a:pt x="308" y="679"/>
                </a:lnTo>
                <a:lnTo>
                  <a:pt x="316" y="703"/>
                </a:lnTo>
                <a:lnTo>
                  <a:pt x="324" y="726"/>
                </a:lnTo>
                <a:lnTo>
                  <a:pt x="331" y="758"/>
                </a:lnTo>
                <a:lnTo>
                  <a:pt x="339" y="782"/>
                </a:lnTo>
                <a:lnTo>
                  <a:pt x="347" y="805"/>
                </a:lnTo>
                <a:lnTo>
                  <a:pt x="363" y="829"/>
                </a:lnTo>
                <a:lnTo>
                  <a:pt x="371" y="853"/>
                </a:lnTo>
                <a:lnTo>
                  <a:pt x="379" y="876"/>
                </a:lnTo>
                <a:lnTo>
                  <a:pt x="387" y="900"/>
                </a:lnTo>
                <a:lnTo>
                  <a:pt x="395" y="924"/>
                </a:lnTo>
                <a:lnTo>
                  <a:pt x="402" y="947"/>
                </a:lnTo>
                <a:lnTo>
                  <a:pt x="410" y="971"/>
                </a:lnTo>
                <a:lnTo>
                  <a:pt x="410" y="995"/>
                </a:lnTo>
                <a:lnTo>
                  <a:pt x="418" y="1018"/>
                </a:lnTo>
                <a:lnTo>
                  <a:pt x="418" y="1042"/>
                </a:lnTo>
                <a:lnTo>
                  <a:pt x="418" y="1074"/>
                </a:lnTo>
                <a:lnTo>
                  <a:pt x="418" y="1105"/>
                </a:lnTo>
                <a:lnTo>
                  <a:pt x="418" y="1129"/>
                </a:lnTo>
                <a:lnTo>
                  <a:pt x="418" y="1161"/>
                </a:lnTo>
                <a:lnTo>
                  <a:pt x="418" y="1184"/>
                </a:lnTo>
                <a:lnTo>
                  <a:pt x="418" y="1208"/>
                </a:lnTo>
                <a:lnTo>
                  <a:pt x="418" y="1232"/>
                </a:lnTo>
                <a:lnTo>
                  <a:pt x="426" y="1255"/>
                </a:lnTo>
                <a:lnTo>
                  <a:pt x="426" y="1279"/>
                </a:lnTo>
                <a:lnTo>
                  <a:pt x="434" y="1303"/>
                </a:lnTo>
                <a:lnTo>
                  <a:pt x="442" y="1326"/>
                </a:lnTo>
                <a:lnTo>
                  <a:pt x="458" y="1350"/>
                </a:lnTo>
                <a:lnTo>
                  <a:pt x="489" y="1374"/>
                </a:lnTo>
                <a:lnTo>
                  <a:pt x="521" y="1389"/>
                </a:lnTo>
                <a:lnTo>
                  <a:pt x="545" y="1397"/>
                </a:lnTo>
                <a:lnTo>
                  <a:pt x="568" y="1405"/>
                </a:lnTo>
                <a:lnTo>
                  <a:pt x="592" y="1421"/>
                </a:lnTo>
                <a:lnTo>
                  <a:pt x="623" y="1437"/>
                </a:lnTo>
                <a:lnTo>
                  <a:pt x="663" y="1460"/>
                </a:lnTo>
                <a:lnTo>
                  <a:pt x="687" y="1476"/>
                </a:lnTo>
                <a:lnTo>
                  <a:pt x="718" y="1492"/>
                </a:lnTo>
                <a:lnTo>
                  <a:pt x="734" y="1516"/>
                </a:lnTo>
                <a:lnTo>
                  <a:pt x="773" y="1524"/>
                </a:lnTo>
                <a:lnTo>
                  <a:pt x="797" y="1524"/>
                </a:lnTo>
                <a:lnTo>
                  <a:pt x="837" y="1524"/>
                </a:lnTo>
                <a:lnTo>
                  <a:pt x="884" y="1524"/>
                </a:lnTo>
                <a:lnTo>
                  <a:pt x="923" y="1524"/>
                </a:lnTo>
                <a:lnTo>
                  <a:pt x="963" y="1516"/>
                </a:lnTo>
                <a:lnTo>
                  <a:pt x="987" y="1516"/>
                </a:lnTo>
                <a:lnTo>
                  <a:pt x="1010" y="1508"/>
                </a:lnTo>
                <a:lnTo>
                  <a:pt x="1034" y="1484"/>
                </a:lnTo>
                <a:lnTo>
                  <a:pt x="1058" y="1460"/>
                </a:lnTo>
                <a:lnTo>
                  <a:pt x="1081" y="1437"/>
                </a:lnTo>
                <a:lnTo>
                  <a:pt x="1097" y="1413"/>
                </a:lnTo>
                <a:lnTo>
                  <a:pt x="1113" y="1389"/>
                </a:lnTo>
                <a:lnTo>
                  <a:pt x="1137" y="1366"/>
                </a:lnTo>
                <a:lnTo>
                  <a:pt x="1152" y="1342"/>
                </a:lnTo>
                <a:lnTo>
                  <a:pt x="1176" y="1318"/>
                </a:lnTo>
                <a:lnTo>
                  <a:pt x="1200" y="1295"/>
                </a:lnTo>
                <a:lnTo>
                  <a:pt x="1223" y="1271"/>
                </a:lnTo>
                <a:lnTo>
                  <a:pt x="1239" y="1247"/>
                </a:lnTo>
                <a:lnTo>
                  <a:pt x="1255" y="1224"/>
                </a:lnTo>
                <a:lnTo>
                  <a:pt x="1263" y="1200"/>
                </a:lnTo>
                <a:lnTo>
                  <a:pt x="1271" y="1176"/>
                </a:lnTo>
                <a:lnTo>
                  <a:pt x="1271" y="1153"/>
                </a:lnTo>
                <a:lnTo>
                  <a:pt x="1271" y="1129"/>
                </a:lnTo>
                <a:lnTo>
                  <a:pt x="1271" y="1105"/>
                </a:lnTo>
                <a:lnTo>
                  <a:pt x="1271" y="1082"/>
                </a:lnTo>
                <a:lnTo>
                  <a:pt x="1287" y="1058"/>
                </a:lnTo>
                <a:lnTo>
                  <a:pt x="1310" y="1034"/>
                </a:lnTo>
                <a:lnTo>
                  <a:pt x="1334" y="1018"/>
                </a:lnTo>
                <a:lnTo>
                  <a:pt x="1358" y="1003"/>
                </a:lnTo>
                <a:lnTo>
                  <a:pt x="1381" y="995"/>
                </a:lnTo>
                <a:lnTo>
                  <a:pt x="1405" y="979"/>
                </a:lnTo>
                <a:lnTo>
                  <a:pt x="1437" y="1003"/>
                </a:lnTo>
                <a:lnTo>
                  <a:pt x="1452" y="1026"/>
                </a:lnTo>
                <a:lnTo>
                  <a:pt x="1460" y="1050"/>
                </a:lnTo>
                <a:lnTo>
                  <a:pt x="1468" y="1074"/>
                </a:lnTo>
                <a:lnTo>
                  <a:pt x="1492" y="1082"/>
                </a:lnTo>
                <a:lnTo>
                  <a:pt x="1531" y="1082"/>
                </a:lnTo>
                <a:lnTo>
                  <a:pt x="1555" y="1082"/>
                </a:lnTo>
                <a:lnTo>
                  <a:pt x="1587" y="1074"/>
                </a:lnTo>
                <a:lnTo>
                  <a:pt x="1610" y="1066"/>
                </a:lnTo>
                <a:lnTo>
                  <a:pt x="1634" y="1050"/>
                </a:lnTo>
                <a:lnTo>
                  <a:pt x="1658" y="1034"/>
                </a:lnTo>
                <a:lnTo>
                  <a:pt x="1681" y="1018"/>
                </a:lnTo>
                <a:lnTo>
                  <a:pt x="1705" y="1003"/>
                </a:lnTo>
                <a:lnTo>
                  <a:pt x="1729" y="995"/>
                </a:lnTo>
                <a:lnTo>
                  <a:pt x="1744" y="1018"/>
                </a:lnTo>
                <a:lnTo>
                  <a:pt x="1752" y="1042"/>
                </a:lnTo>
                <a:lnTo>
                  <a:pt x="1760" y="1066"/>
                </a:lnTo>
                <a:lnTo>
                  <a:pt x="1760" y="1089"/>
                </a:lnTo>
                <a:lnTo>
                  <a:pt x="1760" y="1113"/>
                </a:lnTo>
                <a:lnTo>
                  <a:pt x="1760" y="1137"/>
                </a:lnTo>
                <a:lnTo>
                  <a:pt x="1760" y="1161"/>
                </a:lnTo>
                <a:lnTo>
                  <a:pt x="1760" y="1184"/>
                </a:lnTo>
                <a:lnTo>
                  <a:pt x="1760" y="1208"/>
                </a:lnTo>
                <a:lnTo>
                  <a:pt x="1760" y="1232"/>
                </a:lnTo>
                <a:lnTo>
                  <a:pt x="1760" y="1255"/>
                </a:lnTo>
                <a:lnTo>
                  <a:pt x="1760" y="1279"/>
                </a:lnTo>
                <a:lnTo>
                  <a:pt x="1760" y="1303"/>
                </a:lnTo>
                <a:lnTo>
                  <a:pt x="1760" y="1326"/>
                </a:lnTo>
                <a:lnTo>
                  <a:pt x="1760" y="1350"/>
                </a:lnTo>
                <a:lnTo>
                  <a:pt x="1768" y="1374"/>
                </a:lnTo>
                <a:lnTo>
                  <a:pt x="1776" y="1397"/>
                </a:lnTo>
                <a:lnTo>
                  <a:pt x="1784" y="1421"/>
                </a:lnTo>
                <a:lnTo>
                  <a:pt x="1792" y="1445"/>
                </a:lnTo>
                <a:lnTo>
                  <a:pt x="1815" y="1476"/>
                </a:lnTo>
                <a:lnTo>
                  <a:pt x="1855" y="1500"/>
                </a:lnTo>
                <a:lnTo>
                  <a:pt x="1879" y="1524"/>
                </a:lnTo>
                <a:lnTo>
                  <a:pt x="1910" y="1539"/>
                </a:lnTo>
                <a:lnTo>
                  <a:pt x="1934" y="1547"/>
                </a:lnTo>
                <a:lnTo>
                  <a:pt x="1958" y="1555"/>
                </a:lnTo>
                <a:lnTo>
                  <a:pt x="1981" y="1555"/>
                </a:lnTo>
                <a:lnTo>
                  <a:pt x="2005" y="1555"/>
                </a:lnTo>
                <a:lnTo>
                  <a:pt x="2037" y="1555"/>
                </a:lnTo>
                <a:lnTo>
                  <a:pt x="2068" y="1555"/>
                </a:lnTo>
                <a:lnTo>
                  <a:pt x="2092" y="1555"/>
                </a:lnTo>
                <a:lnTo>
                  <a:pt x="2131" y="1555"/>
                </a:lnTo>
                <a:lnTo>
                  <a:pt x="2155" y="1547"/>
                </a:lnTo>
                <a:lnTo>
                  <a:pt x="2179" y="1539"/>
                </a:lnTo>
                <a:lnTo>
                  <a:pt x="2210" y="1531"/>
                </a:lnTo>
                <a:lnTo>
                  <a:pt x="2234" y="1508"/>
                </a:lnTo>
                <a:lnTo>
                  <a:pt x="2258" y="1492"/>
                </a:lnTo>
                <a:lnTo>
                  <a:pt x="2281" y="1468"/>
                </a:lnTo>
                <a:lnTo>
                  <a:pt x="2289" y="1445"/>
                </a:lnTo>
                <a:lnTo>
                  <a:pt x="2313" y="1405"/>
                </a:lnTo>
                <a:lnTo>
                  <a:pt x="2329" y="1374"/>
                </a:lnTo>
                <a:lnTo>
                  <a:pt x="2352" y="1342"/>
                </a:lnTo>
                <a:lnTo>
                  <a:pt x="2360" y="1318"/>
                </a:lnTo>
                <a:lnTo>
                  <a:pt x="2376" y="1287"/>
                </a:lnTo>
                <a:lnTo>
                  <a:pt x="2384" y="1263"/>
                </a:lnTo>
                <a:lnTo>
                  <a:pt x="2400" y="1232"/>
                </a:lnTo>
                <a:lnTo>
                  <a:pt x="2408" y="1208"/>
                </a:lnTo>
                <a:lnTo>
                  <a:pt x="2423" y="1176"/>
                </a:lnTo>
                <a:lnTo>
                  <a:pt x="2439" y="1145"/>
                </a:lnTo>
                <a:lnTo>
                  <a:pt x="2447" y="1121"/>
                </a:lnTo>
                <a:lnTo>
                  <a:pt x="2455" y="1097"/>
                </a:lnTo>
                <a:lnTo>
                  <a:pt x="2471" y="1074"/>
                </a:lnTo>
                <a:lnTo>
                  <a:pt x="2486" y="1050"/>
                </a:lnTo>
                <a:lnTo>
                  <a:pt x="2502" y="1026"/>
                </a:lnTo>
                <a:lnTo>
                  <a:pt x="2518" y="1003"/>
                </a:lnTo>
                <a:lnTo>
                  <a:pt x="2542" y="979"/>
                </a:lnTo>
                <a:lnTo>
                  <a:pt x="2565" y="979"/>
                </a:lnTo>
                <a:lnTo>
                  <a:pt x="2589" y="987"/>
                </a:lnTo>
                <a:lnTo>
                  <a:pt x="2589" y="1011"/>
                </a:lnTo>
                <a:lnTo>
                  <a:pt x="2597" y="1034"/>
                </a:lnTo>
                <a:lnTo>
                  <a:pt x="2597" y="1058"/>
                </a:lnTo>
                <a:lnTo>
                  <a:pt x="2597" y="1082"/>
                </a:lnTo>
                <a:lnTo>
                  <a:pt x="2597" y="1113"/>
                </a:lnTo>
                <a:lnTo>
                  <a:pt x="2605" y="1145"/>
                </a:lnTo>
                <a:lnTo>
                  <a:pt x="2613" y="1176"/>
                </a:lnTo>
                <a:lnTo>
                  <a:pt x="2613" y="1200"/>
                </a:lnTo>
                <a:lnTo>
                  <a:pt x="2621" y="1224"/>
                </a:lnTo>
                <a:lnTo>
                  <a:pt x="2629" y="1255"/>
                </a:lnTo>
                <a:lnTo>
                  <a:pt x="2636" y="1279"/>
                </a:lnTo>
                <a:lnTo>
                  <a:pt x="2644" y="1310"/>
                </a:lnTo>
                <a:lnTo>
                  <a:pt x="2660" y="1342"/>
                </a:lnTo>
                <a:lnTo>
                  <a:pt x="2676" y="1366"/>
                </a:lnTo>
                <a:lnTo>
                  <a:pt x="2700" y="1389"/>
                </a:lnTo>
                <a:lnTo>
                  <a:pt x="2739" y="1429"/>
                </a:lnTo>
                <a:lnTo>
                  <a:pt x="2771" y="1460"/>
                </a:lnTo>
                <a:lnTo>
                  <a:pt x="2794" y="1476"/>
                </a:lnTo>
                <a:lnTo>
                  <a:pt x="2834" y="1508"/>
                </a:lnTo>
                <a:lnTo>
                  <a:pt x="2857" y="1531"/>
                </a:lnTo>
                <a:lnTo>
                  <a:pt x="2881" y="1547"/>
                </a:lnTo>
                <a:lnTo>
                  <a:pt x="2905" y="1547"/>
                </a:lnTo>
                <a:lnTo>
                  <a:pt x="2944" y="1563"/>
                </a:lnTo>
                <a:lnTo>
                  <a:pt x="2968" y="1563"/>
                </a:lnTo>
                <a:lnTo>
                  <a:pt x="2992" y="1571"/>
                </a:lnTo>
                <a:lnTo>
                  <a:pt x="3015" y="1571"/>
                </a:lnTo>
                <a:lnTo>
                  <a:pt x="3039" y="1571"/>
                </a:lnTo>
                <a:lnTo>
                  <a:pt x="3071" y="1571"/>
                </a:lnTo>
                <a:lnTo>
                  <a:pt x="3102" y="1571"/>
                </a:lnTo>
                <a:lnTo>
                  <a:pt x="3134" y="1555"/>
                </a:lnTo>
                <a:lnTo>
                  <a:pt x="3157" y="1539"/>
                </a:lnTo>
                <a:lnTo>
                  <a:pt x="3181" y="1524"/>
                </a:lnTo>
                <a:lnTo>
                  <a:pt x="3205" y="1500"/>
                </a:lnTo>
                <a:lnTo>
                  <a:pt x="3228" y="1484"/>
                </a:lnTo>
                <a:lnTo>
                  <a:pt x="3260" y="1453"/>
                </a:lnTo>
                <a:lnTo>
                  <a:pt x="3284" y="1429"/>
                </a:lnTo>
                <a:lnTo>
                  <a:pt x="3300" y="1405"/>
                </a:lnTo>
                <a:lnTo>
                  <a:pt x="3323" y="1382"/>
                </a:lnTo>
                <a:lnTo>
                  <a:pt x="3363" y="1350"/>
                </a:lnTo>
                <a:lnTo>
                  <a:pt x="3371" y="1326"/>
                </a:lnTo>
                <a:lnTo>
                  <a:pt x="3402" y="1295"/>
                </a:lnTo>
                <a:lnTo>
                  <a:pt x="3418" y="1271"/>
                </a:lnTo>
                <a:lnTo>
                  <a:pt x="3434" y="1239"/>
                </a:lnTo>
                <a:lnTo>
                  <a:pt x="3450" y="1216"/>
                </a:lnTo>
                <a:lnTo>
                  <a:pt x="3473" y="1192"/>
                </a:lnTo>
                <a:lnTo>
                  <a:pt x="3481" y="1168"/>
                </a:lnTo>
                <a:lnTo>
                  <a:pt x="3497" y="1145"/>
                </a:lnTo>
                <a:lnTo>
                  <a:pt x="3505" y="1121"/>
                </a:lnTo>
                <a:lnTo>
                  <a:pt x="3521" y="1082"/>
                </a:lnTo>
                <a:lnTo>
                  <a:pt x="3528" y="1050"/>
                </a:lnTo>
                <a:lnTo>
                  <a:pt x="3544" y="1011"/>
                </a:lnTo>
                <a:lnTo>
                  <a:pt x="3560" y="979"/>
                </a:lnTo>
                <a:lnTo>
                  <a:pt x="3568" y="955"/>
                </a:lnTo>
                <a:lnTo>
                  <a:pt x="3576" y="924"/>
                </a:lnTo>
                <a:lnTo>
                  <a:pt x="3584" y="892"/>
                </a:lnTo>
                <a:lnTo>
                  <a:pt x="3592" y="861"/>
                </a:lnTo>
                <a:lnTo>
                  <a:pt x="3600" y="829"/>
                </a:lnTo>
                <a:lnTo>
                  <a:pt x="3607" y="797"/>
                </a:lnTo>
                <a:lnTo>
                  <a:pt x="3615" y="774"/>
                </a:lnTo>
                <a:lnTo>
                  <a:pt x="3623" y="750"/>
                </a:lnTo>
                <a:lnTo>
                  <a:pt x="3631" y="726"/>
                </a:lnTo>
                <a:lnTo>
                  <a:pt x="3639" y="703"/>
                </a:lnTo>
                <a:lnTo>
                  <a:pt x="3655" y="671"/>
                </a:lnTo>
                <a:lnTo>
                  <a:pt x="3663" y="648"/>
                </a:lnTo>
                <a:lnTo>
                  <a:pt x="3678" y="624"/>
                </a:lnTo>
                <a:lnTo>
                  <a:pt x="3694" y="600"/>
                </a:lnTo>
                <a:lnTo>
                  <a:pt x="3694" y="576"/>
                </a:lnTo>
                <a:lnTo>
                  <a:pt x="3726" y="561"/>
                </a:lnTo>
                <a:lnTo>
                  <a:pt x="3757" y="561"/>
                </a:lnTo>
                <a:lnTo>
                  <a:pt x="3805" y="561"/>
                </a:lnTo>
                <a:lnTo>
                  <a:pt x="3852" y="561"/>
                </a:lnTo>
                <a:lnTo>
                  <a:pt x="3899" y="561"/>
                </a:lnTo>
                <a:lnTo>
                  <a:pt x="3923" y="553"/>
                </a:lnTo>
                <a:lnTo>
                  <a:pt x="3931" y="576"/>
                </a:lnTo>
                <a:lnTo>
                  <a:pt x="3931" y="600"/>
                </a:lnTo>
                <a:lnTo>
                  <a:pt x="3931" y="624"/>
                </a:lnTo>
                <a:lnTo>
                  <a:pt x="3931" y="648"/>
                </a:lnTo>
                <a:lnTo>
                  <a:pt x="3931" y="671"/>
                </a:lnTo>
                <a:lnTo>
                  <a:pt x="3939" y="695"/>
                </a:lnTo>
                <a:lnTo>
                  <a:pt x="3939" y="726"/>
                </a:lnTo>
                <a:lnTo>
                  <a:pt x="3939" y="750"/>
                </a:lnTo>
                <a:lnTo>
                  <a:pt x="3947" y="782"/>
                </a:lnTo>
                <a:lnTo>
                  <a:pt x="3947" y="813"/>
                </a:lnTo>
                <a:lnTo>
                  <a:pt x="3947" y="837"/>
                </a:lnTo>
                <a:lnTo>
                  <a:pt x="3947" y="861"/>
                </a:lnTo>
                <a:lnTo>
                  <a:pt x="3947" y="892"/>
                </a:lnTo>
                <a:lnTo>
                  <a:pt x="3947" y="924"/>
                </a:lnTo>
                <a:lnTo>
                  <a:pt x="3947" y="947"/>
                </a:lnTo>
                <a:lnTo>
                  <a:pt x="3947" y="987"/>
                </a:lnTo>
                <a:lnTo>
                  <a:pt x="3947" y="1011"/>
                </a:lnTo>
                <a:lnTo>
                  <a:pt x="3947" y="1050"/>
                </a:lnTo>
                <a:lnTo>
                  <a:pt x="3947" y="1089"/>
                </a:lnTo>
                <a:lnTo>
                  <a:pt x="3947" y="1113"/>
                </a:lnTo>
                <a:lnTo>
                  <a:pt x="3947" y="1137"/>
                </a:lnTo>
                <a:lnTo>
                  <a:pt x="3947" y="1176"/>
                </a:lnTo>
                <a:lnTo>
                  <a:pt x="3947" y="1200"/>
                </a:lnTo>
                <a:lnTo>
                  <a:pt x="3947" y="1224"/>
                </a:lnTo>
                <a:lnTo>
                  <a:pt x="3947" y="1247"/>
                </a:lnTo>
                <a:lnTo>
                  <a:pt x="3947" y="1279"/>
                </a:lnTo>
                <a:lnTo>
                  <a:pt x="3947" y="1310"/>
                </a:lnTo>
                <a:lnTo>
                  <a:pt x="3947" y="1334"/>
                </a:lnTo>
                <a:lnTo>
                  <a:pt x="3947" y="1374"/>
                </a:lnTo>
                <a:lnTo>
                  <a:pt x="3947" y="1397"/>
                </a:lnTo>
                <a:lnTo>
                  <a:pt x="3947" y="1421"/>
                </a:lnTo>
                <a:lnTo>
                  <a:pt x="3947" y="1445"/>
                </a:lnTo>
                <a:lnTo>
                  <a:pt x="3947" y="1468"/>
                </a:lnTo>
                <a:lnTo>
                  <a:pt x="3947" y="1500"/>
                </a:lnTo>
                <a:lnTo>
                  <a:pt x="3947" y="1531"/>
                </a:lnTo>
                <a:lnTo>
                  <a:pt x="3947" y="1555"/>
                </a:lnTo>
                <a:lnTo>
                  <a:pt x="3947" y="1579"/>
                </a:lnTo>
                <a:lnTo>
                  <a:pt x="3947" y="1603"/>
                </a:lnTo>
                <a:lnTo>
                  <a:pt x="3947" y="1626"/>
                </a:lnTo>
                <a:lnTo>
                  <a:pt x="3947" y="1658"/>
                </a:lnTo>
                <a:lnTo>
                  <a:pt x="3947" y="1689"/>
                </a:lnTo>
                <a:lnTo>
                  <a:pt x="3947" y="1713"/>
                </a:lnTo>
                <a:lnTo>
                  <a:pt x="3947" y="1745"/>
                </a:lnTo>
                <a:lnTo>
                  <a:pt x="3947" y="1768"/>
                </a:lnTo>
                <a:lnTo>
                  <a:pt x="3947" y="1800"/>
                </a:lnTo>
                <a:lnTo>
                  <a:pt x="3947" y="1824"/>
                </a:lnTo>
                <a:lnTo>
                  <a:pt x="3947" y="1847"/>
                </a:lnTo>
                <a:lnTo>
                  <a:pt x="3947" y="1871"/>
                </a:lnTo>
                <a:lnTo>
                  <a:pt x="3947" y="1895"/>
                </a:lnTo>
                <a:lnTo>
                  <a:pt x="3947" y="1918"/>
                </a:lnTo>
                <a:lnTo>
                  <a:pt x="3947" y="1942"/>
                </a:lnTo>
                <a:lnTo>
                  <a:pt x="3947" y="1966"/>
                </a:lnTo>
                <a:lnTo>
                  <a:pt x="3947" y="1989"/>
                </a:lnTo>
                <a:lnTo>
                  <a:pt x="3947" y="2013"/>
                </a:lnTo>
                <a:lnTo>
                  <a:pt x="3955" y="2037"/>
                </a:lnTo>
                <a:lnTo>
                  <a:pt x="3931" y="2045"/>
                </a:lnTo>
                <a:lnTo>
                  <a:pt x="3907" y="2037"/>
                </a:lnTo>
                <a:lnTo>
                  <a:pt x="3876" y="2021"/>
                </a:lnTo>
                <a:lnTo>
                  <a:pt x="3852" y="2013"/>
                </a:lnTo>
                <a:lnTo>
                  <a:pt x="3828" y="2013"/>
                </a:lnTo>
                <a:lnTo>
                  <a:pt x="3805" y="2013"/>
                </a:lnTo>
                <a:lnTo>
                  <a:pt x="3781" y="2013"/>
                </a:lnTo>
                <a:lnTo>
                  <a:pt x="3750" y="2013"/>
                </a:lnTo>
                <a:lnTo>
                  <a:pt x="3726" y="2013"/>
                </a:lnTo>
                <a:lnTo>
                  <a:pt x="3702" y="2005"/>
                </a:lnTo>
                <a:lnTo>
                  <a:pt x="3678" y="2005"/>
                </a:lnTo>
                <a:lnTo>
                  <a:pt x="3655" y="1997"/>
                </a:lnTo>
                <a:lnTo>
                  <a:pt x="3623" y="1989"/>
                </a:lnTo>
                <a:lnTo>
                  <a:pt x="3600" y="1989"/>
                </a:lnTo>
                <a:lnTo>
                  <a:pt x="3568" y="1989"/>
                </a:lnTo>
                <a:lnTo>
                  <a:pt x="3544" y="1989"/>
                </a:lnTo>
                <a:lnTo>
                  <a:pt x="3521" y="1989"/>
                </a:lnTo>
                <a:lnTo>
                  <a:pt x="3481" y="1989"/>
                </a:lnTo>
                <a:lnTo>
                  <a:pt x="3457" y="1989"/>
                </a:lnTo>
                <a:lnTo>
                  <a:pt x="3434" y="1989"/>
                </a:lnTo>
                <a:lnTo>
                  <a:pt x="3402" y="1989"/>
                </a:lnTo>
                <a:lnTo>
                  <a:pt x="3363" y="1989"/>
                </a:lnTo>
                <a:lnTo>
                  <a:pt x="3331" y="1989"/>
                </a:lnTo>
                <a:lnTo>
                  <a:pt x="3300" y="1981"/>
                </a:lnTo>
                <a:lnTo>
                  <a:pt x="3276" y="1981"/>
                </a:lnTo>
                <a:lnTo>
                  <a:pt x="3252" y="1981"/>
                </a:lnTo>
                <a:lnTo>
                  <a:pt x="3221" y="1981"/>
                </a:lnTo>
                <a:lnTo>
                  <a:pt x="3189" y="1981"/>
                </a:lnTo>
                <a:lnTo>
                  <a:pt x="3165" y="1981"/>
                </a:lnTo>
                <a:lnTo>
                  <a:pt x="3126" y="1981"/>
                </a:lnTo>
                <a:lnTo>
                  <a:pt x="3102" y="1981"/>
                </a:lnTo>
                <a:lnTo>
                  <a:pt x="3079" y="1981"/>
                </a:lnTo>
                <a:lnTo>
                  <a:pt x="3055" y="1981"/>
                </a:lnTo>
                <a:lnTo>
                  <a:pt x="3031" y="1981"/>
                </a:lnTo>
                <a:lnTo>
                  <a:pt x="3007" y="1981"/>
                </a:lnTo>
                <a:lnTo>
                  <a:pt x="2984" y="1981"/>
                </a:lnTo>
                <a:lnTo>
                  <a:pt x="2944" y="1981"/>
                </a:lnTo>
                <a:lnTo>
                  <a:pt x="2913" y="1981"/>
                </a:lnTo>
                <a:lnTo>
                  <a:pt x="2873" y="1981"/>
                </a:lnTo>
                <a:lnTo>
                  <a:pt x="2850" y="1973"/>
                </a:lnTo>
                <a:lnTo>
                  <a:pt x="2818" y="1973"/>
                </a:lnTo>
                <a:lnTo>
                  <a:pt x="2794" y="1973"/>
                </a:lnTo>
                <a:lnTo>
                  <a:pt x="2763" y="1966"/>
                </a:lnTo>
                <a:lnTo>
                  <a:pt x="2739" y="1958"/>
                </a:lnTo>
                <a:lnTo>
                  <a:pt x="2715" y="1950"/>
                </a:lnTo>
                <a:lnTo>
                  <a:pt x="2676" y="1950"/>
                </a:lnTo>
                <a:lnTo>
                  <a:pt x="2636" y="1950"/>
                </a:lnTo>
                <a:lnTo>
                  <a:pt x="2605" y="1950"/>
                </a:lnTo>
                <a:lnTo>
                  <a:pt x="2565" y="1950"/>
                </a:lnTo>
                <a:lnTo>
                  <a:pt x="2534" y="1950"/>
                </a:lnTo>
                <a:lnTo>
                  <a:pt x="2502" y="1950"/>
                </a:lnTo>
                <a:lnTo>
                  <a:pt x="2471" y="1950"/>
                </a:lnTo>
                <a:lnTo>
                  <a:pt x="2447" y="1950"/>
                </a:lnTo>
                <a:lnTo>
                  <a:pt x="2415" y="1950"/>
                </a:lnTo>
                <a:lnTo>
                  <a:pt x="2392" y="1950"/>
                </a:lnTo>
                <a:lnTo>
                  <a:pt x="2368" y="1950"/>
                </a:lnTo>
                <a:lnTo>
                  <a:pt x="2344" y="1950"/>
                </a:lnTo>
                <a:lnTo>
                  <a:pt x="2313" y="1950"/>
                </a:lnTo>
                <a:lnTo>
                  <a:pt x="2281" y="1950"/>
                </a:lnTo>
                <a:lnTo>
                  <a:pt x="2258" y="1950"/>
                </a:lnTo>
                <a:lnTo>
                  <a:pt x="2234" y="1950"/>
                </a:lnTo>
                <a:lnTo>
                  <a:pt x="2210" y="1950"/>
                </a:lnTo>
                <a:lnTo>
                  <a:pt x="2171" y="1950"/>
                </a:lnTo>
                <a:lnTo>
                  <a:pt x="2139" y="1950"/>
                </a:lnTo>
                <a:lnTo>
                  <a:pt x="2108" y="1950"/>
                </a:lnTo>
                <a:lnTo>
                  <a:pt x="2084" y="1950"/>
                </a:lnTo>
                <a:lnTo>
                  <a:pt x="2052" y="1958"/>
                </a:lnTo>
                <a:lnTo>
                  <a:pt x="2029" y="1958"/>
                </a:lnTo>
                <a:lnTo>
                  <a:pt x="1997" y="1966"/>
                </a:lnTo>
                <a:lnTo>
                  <a:pt x="1973" y="1966"/>
                </a:lnTo>
                <a:lnTo>
                  <a:pt x="1950" y="1966"/>
                </a:lnTo>
                <a:lnTo>
                  <a:pt x="1926" y="1966"/>
                </a:lnTo>
                <a:lnTo>
                  <a:pt x="1894" y="1966"/>
                </a:lnTo>
                <a:lnTo>
                  <a:pt x="1863" y="1966"/>
                </a:lnTo>
                <a:lnTo>
                  <a:pt x="1831" y="1966"/>
                </a:lnTo>
                <a:lnTo>
                  <a:pt x="1800" y="1966"/>
                </a:lnTo>
                <a:lnTo>
                  <a:pt x="1768" y="1966"/>
                </a:lnTo>
                <a:lnTo>
                  <a:pt x="1737" y="1966"/>
                </a:lnTo>
                <a:lnTo>
                  <a:pt x="1713" y="1966"/>
                </a:lnTo>
                <a:lnTo>
                  <a:pt x="1689" y="1966"/>
                </a:lnTo>
                <a:lnTo>
                  <a:pt x="1665" y="1966"/>
                </a:lnTo>
                <a:lnTo>
                  <a:pt x="1634" y="1966"/>
                </a:lnTo>
                <a:lnTo>
                  <a:pt x="1602" y="1966"/>
                </a:lnTo>
                <a:lnTo>
                  <a:pt x="1571" y="1966"/>
                </a:lnTo>
                <a:lnTo>
                  <a:pt x="1531" y="1966"/>
                </a:lnTo>
                <a:lnTo>
                  <a:pt x="1508" y="1966"/>
                </a:lnTo>
                <a:lnTo>
                  <a:pt x="1468" y="1958"/>
                </a:lnTo>
                <a:lnTo>
                  <a:pt x="1437" y="1958"/>
                </a:lnTo>
                <a:lnTo>
                  <a:pt x="1413" y="1958"/>
                </a:lnTo>
                <a:lnTo>
                  <a:pt x="1389" y="1958"/>
                </a:lnTo>
                <a:lnTo>
                  <a:pt x="1358" y="1950"/>
                </a:lnTo>
                <a:lnTo>
                  <a:pt x="1334" y="1950"/>
                </a:lnTo>
                <a:lnTo>
                  <a:pt x="1302" y="1950"/>
                </a:lnTo>
                <a:lnTo>
                  <a:pt x="1279" y="1950"/>
                </a:lnTo>
                <a:lnTo>
                  <a:pt x="1255" y="1950"/>
                </a:lnTo>
                <a:lnTo>
                  <a:pt x="1231" y="1950"/>
                </a:lnTo>
                <a:lnTo>
                  <a:pt x="1192" y="1942"/>
                </a:lnTo>
                <a:lnTo>
                  <a:pt x="1152" y="1934"/>
                </a:lnTo>
                <a:lnTo>
                  <a:pt x="1129" y="1926"/>
                </a:lnTo>
                <a:lnTo>
                  <a:pt x="1152" y="1939"/>
                </a:lnTo>
                <a:lnTo>
                  <a:pt x="1105" y="1926"/>
                </a:lnTo>
                <a:lnTo>
                  <a:pt x="1081" y="1918"/>
                </a:lnTo>
                <a:lnTo>
                  <a:pt x="1056" y="1987"/>
                </a:lnTo>
                <a:lnTo>
                  <a:pt x="1026" y="1910"/>
                </a:lnTo>
                <a:lnTo>
                  <a:pt x="1002" y="1902"/>
                </a:lnTo>
                <a:lnTo>
                  <a:pt x="912" y="1939"/>
                </a:lnTo>
                <a:lnTo>
                  <a:pt x="960" y="1939"/>
                </a:lnTo>
                <a:lnTo>
                  <a:pt x="912" y="1939"/>
                </a:lnTo>
                <a:lnTo>
                  <a:pt x="864" y="1939"/>
                </a:lnTo>
                <a:lnTo>
                  <a:pt x="912" y="1939"/>
                </a:lnTo>
                <a:lnTo>
                  <a:pt x="816" y="1987"/>
                </a:lnTo>
                <a:lnTo>
                  <a:pt x="768" y="1939"/>
                </a:lnTo>
                <a:lnTo>
                  <a:pt x="720" y="1939"/>
                </a:lnTo>
                <a:lnTo>
                  <a:pt x="672" y="1939"/>
                </a:lnTo>
                <a:lnTo>
                  <a:pt x="624" y="1939"/>
                </a:lnTo>
                <a:lnTo>
                  <a:pt x="624" y="1987"/>
                </a:lnTo>
                <a:lnTo>
                  <a:pt x="600" y="1918"/>
                </a:lnTo>
                <a:lnTo>
                  <a:pt x="560" y="1926"/>
                </a:lnTo>
                <a:lnTo>
                  <a:pt x="528" y="1939"/>
                </a:lnTo>
                <a:lnTo>
                  <a:pt x="513" y="1926"/>
                </a:lnTo>
                <a:lnTo>
                  <a:pt x="481" y="1934"/>
                </a:lnTo>
                <a:lnTo>
                  <a:pt x="458" y="1934"/>
                </a:lnTo>
                <a:lnTo>
                  <a:pt x="418" y="1942"/>
                </a:lnTo>
                <a:lnTo>
                  <a:pt x="387" y="1942"/>
                </a:lnTo>
                <a:lnTo>
                  <a:pt x="363" y="1950"/>
                </a:lnTo>
                <a:lnTo>
                  <a:pt x="339" y="1958"/>
                </a:lnTo>
                <a:lnTo>
                  <a:pt x="316" y="1958"/>
                </a:lnTo>
                <a:lnTo>
                  <a:pt x="292" y="1958"/>
                </a:lnTo>
                <a:lnTo>
                  <a:pt x="1296" y="1939"/>
                </a:lnTo>
                <a:lnTo>
                  <a:pt x="229" y="1966"/>
                </a:lnTo>
                <a:lnTo>
                  <a:pt x="205" y="1966"/>
                </a:lnTo>
                <a:lnTo>
                  <a:pt x="181" y="1966"/>
                </a:lnTo>
                <a:lnTo>
                  <a:pt x="158" y="1966"/>
                </a:lnTo>
                <a:lnTo>
                  <a:pt x="134" y="1966"/>
                </a:lnTo>
                <a:lnTo>
                  <a:pt x="102" y="1966"/>
                </a:lnTo>
                <a:lnTo>
                  <a:pt x="87" y="1942"/>
                </a:lnTo>
                <a:lnTo>
                  <a:pt x="87" y="1918"/>
                </a:lnTo>
                <a:lnTo>
                  <a:pt x="87" y="1895"/>
                </a:lnTo>
                <a:lnTo>
                  <a:pt x="87" y="1871"/>
                </a:lnTo>
                <a:lnTo>
                  <a:pt x="87" y="1839"/>
                </a:lnTo>
                <a:lnTo>
                  <a:pt x="87" y="1816"/>
                </a:lnTo>
                <a:lnTo>
                  <a:pt x="87" y="1784"/>
                </a:lnTo>
                <a:lnTo>
                  <a:pt x="87" y="1760"/>
                </a:lnTo>
                <a:lnTo>
                  <a:pt x="87" y="1729"/>
                </a:lnTo>
                <a:lnTo>
                  <a:pt x="87" y="1697"/>
                </a:lnTo>
                <a:lnTo>
                  <a:pt x="87" y="1666"/>
                </a:lnTo>
                <a:lnTo>
                  <a:pt x="87" y="1634"/>
                </a:lnTo>
                <a:lnTo>
                  <a:pt x="87" y="1610"/>
                </a:lnTo>
                <a:lnTo>
                  <a:pt x="87" y="1579"/>
                </a:lnTo>
                <a:lnTo>
                  <a:pt x="79" y="1555"/>
                </a:lnTo>
                <a:lnTo>
                  <a:pt x="79" y="1531"/>
                </a:lnTo>
                <a:lnTo>
                  <a:pt x="79" y="1508"/>
                </a:lnTo>
                <a:lnTo>
                  <a:pt x="79" y="1476"/>
                </a:lnTo>
                <a:lnTo>
                  <a:pt x="79" y="1453"/>
                </a:lnTo>
                <a:lnTo>
                  <a:pt x="79" y="1421"/>
                </a:lnTo>
                <a:lnTo>
                  <a:pt x="79" y="1389"/>
                </a:lnTo>
                <a:lnTo>
                  <a:pt x="79" y="1350"/>
                </a:lnTo>
                <a:lnTo>
                  <a:pt x="79" y="1318"/>
                </a:lnTo>
                <a:lnTo>
                  <a:pt x="79" y="1279"/>
                </a:lnTo>
                <a:lnTo>
                  <a:pt x="79" y="1247"/>
                </a:lnTo>
                <a:lnTo>
                  <a:pt x="79" y="1208"/>
                </a:lnTo>
                <a:lnTo>
                  <a:pt x="79" y="1184"/>
                </a:lnTo>
                <a:lnTo>
                  <a:pt x="79" y="1161"/>
                </a:lnTo>
                <a:lnTo>
                  <a:pt x="79" y="1129"/>
                </a:lnTo>
                <a:lnTo>
                  <a:pt x="79" y="1097"/>
                </a:lnTo>
                <a:lnTo>
                  <a:pt x="79" y="1074"/>
                </a:lnTo>
                <a:lnTo>
                  <a:pt x="79" y="1042"/>
                </a:lnTo>
                <a:lnTo>
                  <a:pt x="71" y="1003"/>
                </a:lnTo>
                <a:lnTo>
                  <a:pt x="71" y="979"/>
                </a:lnTo>
                <a:lnTo>
                  <a:pt x="63" y="947"/>
                </a:lnTo>
                <a:lnTo>
                  <a:pt x="63" y="924"/>
                </a:lnTo>
                <a:lnTo>
                  <a:pt x="63" y="892"/>
                </a:lnTo>
                <a:lnTo>
                  <a:pt x="63" y="869"/>
                </a:lnTo>
                <a:lnTo>
                  <a:pt x="63" y="845"/>
                </a:lnTo>
                <a:lnTo>
                  <a:pt x="55" y="821"/>
                </a:lnTo>
                <a:lnTo>
                  <a:pt x="55" y="790"/>
                </a:lnTo>
                <a:lnTo>
                  <a:pt x="55" y="758"/>
                </a:lnTo>
                <a:lnTo>
                  <a:pt x="55" y="734"/>
                </a:lnTo>
                <a:lnTo>
                  <a:pt x="55" y="703"/>
                </a:lnTo>
                <a:lnTo>
                  <a:pt x="55" y="679"/>
                </a:lnTo>
                <a:lnTo>
                  <a:pt x="55" y="655"/>
                </a:lnTo>
                <a:lnTo>
                  <a:pt x="55" y="616"/>
                </a:lnTo>
                <a:lnTo>
                  <a:pt x="55" y="592"/>
                </a:lnTo>
                <a:lnTo>
                  <a:pt x="55" y="553"/>
                </a:lnTo>
                <a:lnTo>
                  <a:pt x="55" y="529"/>
                </a:lnTo>
                <a:lnTo>
                  <a:pt x="55" y="498"/>
                </a:lnTo>
                <a:lnTo>
                  <a:pt x="55" y="466"/>
                </a:lnTo>
                <a:lnTo>
                  <a:pt x="55" y="442"/>
                </a:lnTo>
                <a:lnTo>
                  <a:pt x="55" y="419"/>
                </a:lnTo>
                <a:lnTo>
                  <a:pt x="55" y="387"/>
                </a:lnTo>
                <a:lnTo>
                  <a:pt x="55" y="363"/>
                </a:lnTo>
                <a:lnTo>
                  <a:pt x="55" y="332"/>
                </a:lnTo>
                <a:lnTo>
                  <a:pt x="55" y="300"/>
                </a:lnTo>
                <a:lnTo>
                  <a:pt x="55" y="269"/>
                </a:lnTo>
                <a:lnTo>
                  <a:pt x="55" y="245"/>
                </a:lnTo>
                <a:lnTo>
                  <a:pt x="55" y="221"/>
                </a:lnTo>
                <a:lnTo>
                  <a:pt x="55" y="198"/>
                </a:lnTo>
                <a:lnTo>
                  <a:pt x="55" y="174"/>
                </a:lnTo>
                <a:lnTo>
                  <a:pt x="55" y="150"/>
                </a:lnTo>
                <a:lnTo>
                  <a:pt x="55" y="127"/>
                </a:lnTo>
                <a:lnTo>
                  <a:pt x="47" y="103"/>
                </a:lnTo>
                <a:lnTo>
                  <a:pt x="39" y="79"/>
                </a:lnTo>
                <a:lnTo>
                  <a:pt x="31" y="56"/>
                </a:lnTo>
                <a:lnTo>
                  <a:pt x="0" y="19"/>
                </a:lnTo>
              </a:path>
            </a:pathLst>
          </a:custGeom>
          <a:solidFill>
            <a:schemeClr val="tx2"/>
          </a:solidFill>
          <a:ln w="12700" cap="rnd">
            <a:solidFill>
              <a:schemeClr val="tx1"/>
            </a:solidFill>
            <a:round/>
            <a:headEnd type="none" w="sm" len="sm"/>
            <a:tailEnd type="none" w="sm" len="sm"/>
          </a:ln>
        </p:spPr>
        <p:txBody>
          <a:bodyPr/>
          <a:lstStyle/>
          <a:p>
            <a:endParaRPr lang="zh-CN" altLang="en-US"/>
          </a:p>
        </p:txBody>
      </p:sp>
      <p:sp>
        <p:nvSpPr>
          <p:cNvPr id="31750" name="Line 5"/>
          <p:cNvSpPr>
            <a:spLocks noChangeShapeType="1"/>
          </p:cNvSpPr>
          <p:nvPr/>
        </p:nvSpPr>
        <p:spPr bwMode="auto">
          <a:xfrm>
            <a:off x="4792663" y="5673725"/>
            <a:ext cx="1522412" cy="0"/>
          </a:xfrm>
          <a:prstGeom prst="line">
            <a:avLst/>
          </a:prstGeom>
          <a:noFill/>
          <a:ln w="127000">
            <a:solidFill>
              <a:schemeClr val="tx1"/>
            </a:solidFill>
            <a:round/>
            <a:headEnd type="none" w="sm" len="sm"/>
            <a:tailEnd type="none" w="sm" len="sm"/>
          </a:ln>
          <a:extLst>
            <a:ext uri="{909E8E84-426E-40dd-AFC4-6F175D3DCCD1}">
              <a14:hiddenFill xmlns="" xmlns:a14="http://schemas.microsoft.com/office/drawing/2010/main">
                <a:noFill/>
              </a14:hiddenFill>
            </a:ext>
          </a:extLst>
        </p:spPr>
        <p:txBody>
          <a:bodyPr wrap="none" anchor="ctr"/>
          <a:lstStyle/>
          <a:p>
            <a:endParaRPr lang="zh-CN" altLang="en-US"/>
          </a:p>
        </p:txBody>
      </p:sp>
      <p:sp>
        <p:nvSpPr>
          <p:cNvPr id="31751" name="Line 6"/>
          <p:cNvSpPr>
            <a:spLocks noChangeShapeType="1"/>
          </p:cNvSpPr>
          <p:nvPr/>
        </p:nvSpPr>
        <p:spPr bwMode="auto">
          <a:xfrm>
            <a:off x="4410075" y="4913313"/>
            <a:ext cx="0" cy="836613"/>
          </a:xfrm>
          <a:prstGeom prst="line">
            <a:avLst/>
          </a:prstGeom>
          <a:noFill/>
          <a:ln w="127000">
            <a:solidFill>
              <a:schemeClr val="tx1"/>
            </a:solidFill>
            <a:round/>
            <a:headEnd type="none" w="sm" len="sm"/>
            <a:tailEnd type="none" w="sm" len="sm"/>
          </a:ln>
          <a:extLst>
            <a:ext uri="{909E8E84-426E-40dd-AFC4-6F175D3DCCD1}">
              <a14:hiddenFill xmlns="" xmlns:a14="http://schemas.microsoft.com/office/drawing/2010/main">
                <a:noFill/>
              </a14:hiddenFill>
            </a:ext>
          </a:extLst>
        </p:spPr>
        <p:txBody>
          <a:bodyPr wrap="none" anchor="ctr"/>
          <a:lstStyle/>
          <a:p>
            <a:endParaRPr lang="zh-CN" altLang="en-US"/>
          </a:p>
        </p:txBody>
      </p:sp>
      <p:sp>
        <p:nvSpPr>
          <p:cNvPr id="31752" name="Line 7"/>
          <p:cNvSpPr>
            <a:spLocks noChangeShapeType="1"/>
          </p:cNvSpPr>
          <p:nvPr/>
        </p:nvSpPr>
        <p:spPr bwMode="auto">
          <a:xfrm>
            <a:off x="4029075" y="1789113"/>
            <a:ext cx="0" cy="4189413"/>
          </a:xfrm>
          <a:prstGeom prst="line">
            <a:avLst/>
          </a:prstGeom>
          <a:noFill/>
          <a:ln w="12700">
            <a:solidFill>
              <a:schemeClr val="tx1"/>
            </a:solidFill>
            <a:round/>
            <a:headEnd type="stealth" w="med" len="lg"/>
            <a:tailEnd type="none" w="sm" len="sm"/>
          </a:ln>
          <a:extLst>
            <a:ext uri="{909E8E84-426E-40dd-AFC4-6F175D3DCCD1}">
              <a14:hiddenFill xmlns="" xmlns:a14="http://schemas.microsoft.com/office/drawing/2010/main">
                <a:noFill/>
              </a14:hiddenFill>
            </a:ext>
          </a:extLst>
        </p:spPr>
        <p:txBody>
          <a:bodyPr wrap="none" anchor="ctr"/>
          <a:lstStyle/>
          <a:p>
            <a:endParaRPr lang="zh-CN" altLang="en-US"/>
          </a:p>
        </p:txBody>
      </p:sp>
      <p:sp>
        <p:nvSpPr>
          <p:cNvPr id="31753" name="Line 8"/>
          <p:cNvSpPr>
            <a:spLocks noChangeShapeType="1"/>
          </p:cNvSpPr>
          <p:nvPr/>
        </p:nvSpPr>
        <p:spPr bwMode="auto">
          <a:xfrm>
            <a:off x="4030663" y="5978525"/>
            <a:ext cx="6932612" cy="0"/>
          </a:xfrm>
          <a:prstGeom prst="line">
            <a:avLst/>
          </a:prstGeom>
          <a:noFill/>
          <a:ln w="12700">
            <a:solidFill>
              <a:schemeClr val="tx1"/>
            </a:solidFill>
            <a:round/>
            <a:headEnd type="none" w="sm" len="sm"/>
            <a:tailEnd type="stealth" w="med" len="lg"/>
          </a:ln>
          <a:extLst>
            <a:ext uri="{909E8E84-426E-40dd-AFC4-6F175D3DCCD1}">
              <a14:hiddenFill xmlns="" xmlns:a14="http://schemas.microsoft.com/office/drawing/2010/main">
                <a:noFill/>
              </a14:hiddenFill>
            </a:ext>
          </a:extLst>
        </p:spPr>
        <p:txBody>
          <a:bodyPr wrap="none" anchor="ctr"/>
          <a:lstStyle/>
          <a:p>
            <a:endParaRPr lang="zh-CN" altLang="en-US"/>
          </a:p>
        </p:txBody>
      </p:sp>
      <p:sp>
        <p:nvSpPr>
          <p:cNvPr id="31754" name="Rectangle 9"/>
          <p:cNvSpPr>
            <a:spLocks noChangeArrowheads="1"/>
          </p:cNvSpPr>
          <p:nvPr/>
        </p:nvSpPr>
        <p:spPr bwMode="auto">
          <a:xfrm>
            <a:off x="3556001" y="2381250"/>
            <a:ext cx="186013" cy="36997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75" tIns="46038" rIns="92075" bIns="46038">
            <a:spAutoFit/>
          </a:bodyPr>
          <a:lstStyle/>
          <a:p>
            <a:endParaRPr lang="zh-CN" altLang="en-US"/>
          </a:p>
        </p:txBody>
      </p:sp>
      <p:graphicFrame>
        <p:nvGraphicFramePr>
          <p:cNvPr id="31755" name="Object 0"/>
          <p:cNvGraphicFramePr>
            <a:graphicFrameLocks/>
          </p:cNvGraphicFramePr>
          <p:nvPr>
            <p:extLst>
              <p:ext uri="{D42A27DB-BD31-4B8C-83A1-F6EECF244321}">
                <p14:modId xmlns:p14="http://schemas.microsoft.com/office/powerpoint/2010/main" val="834489404"/>
              </p:ext>
            </p:extLst>
          </p:nvPr>
        </p:nvGraphicFramePr>
        <p:xfrm>
          <a:off x="4633914" y="3773488"/>
          <a:ext cx="5489575" cy="441325"/>
        </p:xfrm>
        <a:graphic>
          <a:graphicData uri="http://schemas.openxmlformats.org/presentationml/2006/ole">
            <mc:AlternateContent xmlns:mc="http://schemas.openxmlformats.org/markup-compatibility/2006">
              <mc:Choice xmlns:v="urn:schemas-microsoft-com:vml" Requires="v">
                <p:oleObj spid="_x0000_s257085" name="Document" r:id="rId6" imgW="5489575" imgH="441325" progId="Word.Document.8">
                  <p:embed/>
                </p:oleObj>
              </mc:Choice>
              <mc:Fallback>
                <p:oleObj name="Document" r:id="rId6" imgW="5489575" imgH="441325" progId="Word.Document.8">
                  <p:embed/>
                  <p:pic>
                    <p:nvPicPr>
                      <p:cNvPr id="0" name=""/>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33914" y="3773488"/>
                        <a:ext cx="5489575" cy="4413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graphicFrame>
        <p:nvGraphicFramePr>
          <p:cNvPr id="31756" name="Object 1"/>
          <p:cNvGraphicFramePr>
            <a:graphicFrameLocks/>
          </p:cNvGraphicFramePr>
          <p:nvPr>
            <p:extLst>
              <p:ext uri="{D42A27DB-BD31-4B8C-83A1-F6EECF244321}">
                <p14:modId xmlns:p14="http://schemas.microsoft.com/office/powerpoint/2010/main" val="256625830"/>
              </p:ext>
            </p:extLst>
          </p:nvPr>
        </p:nvGraphicFramePr>
        <p:xfrm>
          <a:off x="3725863" y="2759076"/>
          <a:ext cx="474662" cy="714375"/>
        </p:xfrm>
        <a:graphic>
          <a:graphicData uri="http://schemas.openxmlformats.org/presentationml/2006/ole">
            <mc:AlternateContent xmlns:mc="http://schemas.openxmlformats.org/markup-compatibility/2006">
              <mc:Choice xmlns:v="urn:schemas-microsoft-com:vml" Requires="v">
                <p:oleObj spid="_x0000_s257086" name="Equation" r:id="rId8" imgW="469900" imgH="749300" progId="Equation.DSMT4">
                  <p:embed/>
                </p:oleObj>
              </mc:Choice>
              <mc:Fallback>
                <p:oleObj name="Equation" r:id="rId8" imgW="469900" imgH="749300" progId="Equation.DSMT4">
                  <p:embed/>
                  <p:pic>
                    <p:nvPicPr>
                      <p:cNvPr id="0" name=""/>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725863" y="2759076"/>
                        <a:ext cx="474662" cy="7143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sp>
        <p:nvSpPr>
          <p:cNvPr id="31757" name="Rectangle 12"/>
          <p:cNvSpPr>
            <a:spLocks noChangeArrowheads="1"/>
          </p:cNvSpPr>
          <p:nvPr/>
        </p:nvSpPr>
        <p:spPr bwMode="auto">
          <a:xfrm>
            <a:off x="2943225" y="1444626"/>
            <a:ext cx="1828800" cy="3143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2075" tIns="46038" rIns="92075" bIns="46038">
            <a:spAutoFit/>
          </a:bodyPr>
          <a:lstStyle/>
          <a:p>
            <a:pPr eaLnBrk="0" hangingPunct="0">
              <a:lnSpc>
                <a:spcPct val="80000"/>
              </a:lnSpc>
              <a:spcBef>
                <a:spcPct val="50000"/>
              </a:spcBef>
            </a:pPr>
            <a:r>
              <a:rPr lang="zh-CN" altLang="en-US" b="1">
                <a:latin typeface="Times New Roman" charset="0"/>
              </a:rPr>
              <a:t>可达距离</a:t>
            </a:r>
            <a:endParaRPr lang="en-US" altLang="zh-CN" b="1">
              <a:latin typeface="Times New Roman" charset="0"/>
            </a:endParaRPr>
          </a:p>
        </p:txBody>
      </p:sp>
      <p:sp>
        <p:nvSpPr>
          <p:cNvPr id="31758" name="Rectangle 13"/>
          <p:cNvSpPr>
            <a:spLocks noChangeArrowheads="1"/>
          </p:cNvSpPr>
          <p:nvPr/>
        </p:nvSpPr>
        <p:spPr bwMode="auto">
          <a:xfrm>
            <a:off x="8982075" y="6045200"/>
            <a:ext cx="2362200" cy="2921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2075" tIns="46038" rIns="92075" bIns="46038">
            <a:spAutoFit/>
          </a:bodyPr>
          <a:lstStyle/>
          <a:p>
            <a:pPr eaLnBrk="0" hangingPunct="0">
              <a:lnSpc>
                <a:spcPct val="70000"/>
              </a:lnSpc>
              <a:spcBef>
                <a:spcPct val="50000"/>
              </a:spcBef>
            </a:pPr>
            <a:r>
              <a:rPr lang="zh-CN" altLang="en-US">
                <a:latin typeface="Times New Roman" charset="0"/>
              </a:rPr>
              <a:t>对象簇的次序</a:t>
            </a:r>
            <a:endParaRPr lang="en-US" altLang="zh-CN">
              <a:latin typeface="Times New Roman" charset="0"/>
            </a:endParaRPr>
          </a:p>
        </p:txBody>
      </p:sp>
      <p:sp>
        <p:nvSpPr>
          <p:cNvPr id="31759" name="Line 14"/>
          <p:cNvSpPr>
            <a:spLocks noChangeShapeType="1"/>
          </p:cNvSpPr>
          <p:nvPr/>
        </p:nvSpPr>
        <p:spPr bwMode="auto">
          <a:xfrm flipH="1">
            <a:off x="5554663" y="2627313"/>
            <a:ext cx="684212" cy="1827213"/>
          </a:xfrm>
          <a:prstGeom prst="line">
            <a:avLst/>
          </a:prstGeom>
          <a:noFill/>
          <a:ln w="12700">
            <a:solidFill>
              <a:schemeClr val="tx1"/>
            </a:solidFill>
            <a:round/>
            <a:headEnd type="none" w="sm" len="sm"/>
            <a:tailEnd type="stealth" w="med" len="lg"/>
          </a:ln>
          <a:extLst>
            <a:ext uri="{909E8E84-426E-40dd-AFC4-6F175D3DCCD1}">
              <a14:hiddenFill xmlns="" xmlns:a14="http://schemas.microsoft.com/office/drawing/2010/main">
                <a:noFill/>
              </a14:hiddenFill>
            </a:ext>
          </a:extLst>
        </p:spPr>
        <p:txBody>
          <a:bodyPr wrap="none" anchor="ctr"/>
          <a:lstStyle/>
          <a:p>
            <a:endParaRPr lang="zh-CN" altLang="en-US"/>
          </a:p>
        </p:txBody>
      </p:sp>
      <p:sp>
        <p:nvSpPr>
          <p:cNvPr id="31760" name="Line 15"/>
          <p:cNvSpPr>
            <a:spLocks noChangeShapeType="1"/>
          </p:cNvSpPr>
          <p:nvPr/>
        </p:nvSpPr>
        <p:spPr bwMode="auto">
          <a:xfrm>
            <a:off x="7610475" y="2855913"/>
            <a:ext cx="0" cy="1674813"/>
          </a:xfrm>
          <a:prstGeom prst="line">
            <a:avLst/>
          </a:prstGeom>
          <a:noFill/>
          <a:ln w="12700">
            <a:solidFill>
              <a:schemeClr val="tx1"/>
            </a:solidFill>
            <a:round/>
            <a:headEnd type="none" w="sm" len="sm"/>
            <a:tailEnd type="stealth" w="med" len="lg"/>
          </a:ln>
          <a:extLst>
            <a:ext uri="{909E8E84-426E-40dd-AFC4-6F175D3DCCD1}">
              <a14:hiddenFill xmlns="" xmlns:a14="http://schemas.microsoft.com/office/drawing/2010/main">
                <a:noFill/>
              </a14:hiddenFill>
            </a:ext>
          </a:extLst>
        </p:spPr>
        <p:txBody>
          <a:bodyPr wrap="none" anchor="ctr"/>
          <a:lstStyle/>
          <a:p>
            <a:endParaRPr lang="zh-CN" altLang="en-US"/>
          </a:p>
        </p:txBody>
      </p:sp>
      <p:sp>
        <p:nvSpPr>
          <p:cNvPr id="31761" name="Line 16"/>
          <p:cNvSpPr>
            <a:spLocks noChangeShapeType="1"/>
          </p:cNvSpPr>
          <p:nvPr/>
        </p:nvSpPr>
        <p:spPr bwMode="auto">
          <a:xfrm>
            <a:off x="8374064" y="2093913"/>
            <a:ext cx="911225" cy="2359025"/>
          </a:xfrm>
          <a:prstGeom prst="line">
            <a:avLst/>
          </a:prstGeom>
          <a:noFill/>
          <a:ln w="12700">
            <a:solidFill>
              <a:schemeClr val="tx1"/>
            </a:solidFill>
            <a:round/>
            <a:headEnd type="none" w="sm" len="sm"/>
            <a:tailEnd type="stealth" w="med" len="lg"/>
          </a:ln>
          <a:extLst>
            <a:ext uri="{909E8E84-426E-40dd-AFC4-6F175D3DCCD1}">
              <a14:hiddenFill xmlns="" xmlns:a14="http://schemas.microsoft.com/office/drawing/2010/main">
                <a:noFill/>
              </a14:hiddenFill>
            </a:ext>
          </a:extLst>
        </p:spPr>
        <p:txBody>
          <a:bodyPr wrap="none" anchor="ctr"/>
          <a:lstStyle/>
          <a:p>
            <a:endParaRPr lang="zh-CN" altLang="en-US"/>
          </a:p>
        </p:txBody>
      </p:sp>
      <p:sp>
        <p:nvSpPr>
          <p:cNvPr id="31762" name="Line 17"/>
          <p:cNvSpPr>
            <a:spLocks noChangeShapeType="1"/>
          </p:cNvSpPr>
          <p:nvPr/>
        </p:nvSpPr>
        <p:spPr bwMode="auto">
          <a:xfrm>
            <a:off x="4335463" y="5749925"/>
            <a:ext cx="6170612" cy="0"/>
          </a:xfrm>
          <a:prstGeom prst="line">
            <a:avLst/>
          </a:prstGeom>
          <a:noFill/>
          <a:ln w="101600">
            <a:solidFill>
              <a:schemeClr val="tx1"/>
            </a:solidFill>
            <a:round/>
            <a:headEnd type="none" w="sm" len="sm"/>
            <a:tailEnd type="none" w="sm" len="sm"/>
          </a:ln>
          <a:extLst>
            <a:ext uri="{909E8E84-426E-40dd-AFC4-6F175D3DCCD1}">
              <a14:hiddenFill xmlns="" xmlns:a14="http://schemas.microsoft.com/office/drawing/2010/main">
                <a:noFill/>
              </a14:hiddenFill>
            </a:ext>
          </a:extLst>
        </p:spPr>
        <p:txBody>
          <a:bodyPr wrap="none" anchor="ctr"/>
          <a:lstStyle/>
          <a:p>
            <a:endParaRPr lang="zh-CN" altLang="en-US"/>
          </a:p>
        </p:txBody>
      </p:sp>
      <p:sp>
        <p:nvSpPr>
          <p:cNvPr id="31763" name="Line 18"/>
          <p:cNvSpPr>
            <a:spLocks noChangeShapeType="1"/>
          </p:cNvSpPr>
          <p:nvPr/>
        </p:nvSpPr>
        <p:spPr bwMode="auto">
          <a:xfrm>
            <a:off x="4259263" y="5826125"/>
            <a:ext cx="6246812" cy="0"/>
          </a:xfrm>
          <a:prstGeom prst="line">
            <a:avLst/>
          </a:prstGeom>
          <a:noFill/>
          <a:ln w="101600">
            <a:solidFill>
              <a:schemeClr val="tx1"/>
            </a:solidFill>
            <a:round/>
            <a:headEnd type="none" w="sm" len="sm"/>
            <a:tailEnd type="none" w="sm" len="sm"/>
          </a:ln>
          <a:extLst>
            <a:ext uri="{909E8E84-426E-40dd-AFC4-6F175D3DCCD1}">
              <a14:hiddenFill xmlns="" xmlns:a14="http://schemas.microsoft.com/office/drawing/2010/main">
                <a:noFill/>
              </a14:hiddenFill>
            </a:ext>
          </a:extLst>
        </p:spPr>
        <p:txBody>
          <a:bodyPr wrap="none" anchor="ctr"/>
          <a:lstStyle/>
          <a:p>
            <a:endParaRPr lang="zh-CN" altLang="en-US"/>
          </a:p>
        </p:txBody>
      </p:sp>
      <p:sp>
        <p:nvSpPr>
          <p:cNvPr id="31764" name="Line 19"/>
          <p:cNvSpPr>
            <a:spLocks noChangeShapeType="1"/>
          </p:cNvSpPr>
          <p:nvPr/>
        </p:nvSpPr>
        <p:spPr bwMode="auto">
          <a:xfrm>
            <a:off x="3954463" y="3006725"/>
            <a:ext cx="150812" cy="0"/>
          </a:xfrm>
          <a:prstGeom prst="line">
            <a:avLst/>
          </a:prstGeom>
          <a:noFill/>
          <a:ln w="12700">
            <a:solidFill>
              <a:schemeClr val="tx1"/>
            </a:solidFill>
            <a:round/>
            <a:headEnd type="none" w="sm" len="sm"/>
            <a:tailEnd type="none" w="sm" len="sm"/>
          </a:ln>
          <a:extLst>
            <a:ext uri="{909E8E84-426E-40dd-AFC4-6F175D3DCCD1}">
              <a14:hiddenFill xmlns="" xmlns:a14="http://schemas.microsoft.com/office/drawing/2010/main">
                <a:noFill/>
              </a14:hiddenFill>
            </a:ext>
          </a:extLst>
        </p:spPr>
        <p:txBody>
          <a:bodyPr wrap="none" anchor="ctr"/>
          <a:lstStyle/>
          <a:p>
            <a:endParaRPr lang="zh-CN" altLang="en-US"/>
          </a:p>
        </p:txBody>
      </p:sp>
      <p:sp>
        <p:nvSpPr>
          <p:cNvPr id="31765" name="Line 20"/>
          <p:cNvSpPr>
            <a:spLocks noChangeShapeType="1"/>
          </p:cNvSpPr>
          <p:nvPr/>
        </p:nvSpPr>
        <p:spPr bwMode="auto">
          <a:xfrm>
            <a:off x="3954463" y="2625725"/>
            <a:ext cx="150812" cy="0"/>
          </a:xfrm>
          <a:prstGeom prst="line">
            <a:avLst/>
          </a:prstGeom>
          <a:noFill/>
          <a:ln w="12700">
            <a:solidFill>
              <a:schemeClr val="tx1"/>
            </a:solidFill>
            <a:round/>
            <a:headEnd type="none" w="sm" len="sm"/>
            <a:tailEnd type="none" w="sm" len="sm"/>
          </a:ln>
          <a:extLst>
            <a:ext uri="{909E8E84-426E-40dd-AFC4-6F175D3DCCD1}">
              <a14:hiddenFill xmlns="" xmlns:a14="http://schemas.microsoft.com/office/drawing/2010/main">
                <a:noFill/>
              </a14:hiddenFill>
            </a:ext>
          </a:extLst>
        </p:spPr>
        <p:txBody>
          <a:bodyPr wrap="none" anchor="ctr"/>
          <a:lstStyle/>
          <a:p>
            <a:endParaRPr lang="zh-CN" altLang="en-US"/>
          </a:p>
        </p:txBody>
      </p:sp>
      <p:sp>
        <p:nvSpPr>
          <p:cNvPr id="31766" name="Rectangle 21"/>
          <p:cNvSpPr>
            <a:spLocks noChangeArrowheads="1"/>
          </p:cNvSpPr>
          <p:nvPr/>
        </p:nvSpPr>
        <p:spPr bwMode="auto">
          <a:xfrm>
            <a:off x="3128963" y="2460626"/>
            <a:ext cx="1676400" cy="369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2075" tIns="46038" rIns="92075" bIns="46038">
            <a:spAutoFit/>
          </a:bodyPr>
          <a:lstStyle/>
          <a:p>
            <a:pPr eaLnBrk="0" hangingPunct="0">
              <a:spcBef>
                <a:spcPct val="50000"/>
              </a:spcBef>
            </a:pPr>
            <a:r>
              <a:rPr lang="zh-CN" altLang="en-US" b="1">
                <a:latin typeface="Times New Roman" charset="0"/>
              </a:rPr>
              <a:t>无定义</a:t>
            </a:r>
            <a:endParaRPr lang="en-US" altLang="zh-CN" b="1">
              <a:latin typeface="Times New Roman" charset="0"/>
            </a:endParaRPr>
          </a:p>
        </p:txBody>
      </p:sp>
      <p:sp>
        <p:nvSpPr>
          <p:cNvPr id="31767" name="Line 22"/>
          <p:cNvSpPr>
            <a:spLocks noChangeShapeType="1"/>
          </p:cNvSpPr>
          <p:nvPr/>
        </p:nvSpPr>
        <p:spPr bwMode="auto">
          <a:xfrm>
            <a:off x="4030663" y="4378325"/>
            <a:ext cx="7161212" cy="0"/>
          </a:xfrm>
          <a:prstGeom prst="line">
            <a:avLst/>
          </a:prstGeom>
          <a:noFill/>
          <a:ln w="12700">
            <a:solidFill>
              <a:srgbClr val="FF0000"/>
            </a:solidFill>
            <a:round/>
            <a:headEnd type="none" w="sm" len="sm"/>
            <a:tailEnd type="none" w="sm" len="sm"/>
          </a:ln>
          <a:extLst>
            <a:ext uri="{909E8E84-426E-40dd-AFC4-6F175D3DCCD1}">
              <a14:hiddenFill xmlns="" xmlns:a14="http://schemas.microsoft.com/office/drawing/2010/main">
                <a:noFill/>
              </a14:hiddenFill>
            </a:ext>
          </a:extLst>
        </p:spPr>
        <p:txBody>
          <a:bodyPr wrap="none" anchor="ctr"/>
          <a:lstStyle/>
          <a:p>
            <a:endParaRPr lang="zh-CN" altLang="en-US"/>
          </a:p>
        </p:txBody>
      </p:sp>
      <p:grpSp>
        <p:nvGrpSpPr>
          <p:cNvPr id="31768" name="Group 25"/>
          <p:cNvGrpSpPr>
            <a:grpSpLocks/>
          </p:cNvGrpSpPr>
          <p:nvPr/>
        </p:nvGrpSpPr>
        <p:grpSpPr bwMode="auto">
          <a:xfrm>
            <a:off x="6092825" y="1336675"/>
            <a:ext cx="2349500" cy="1816100"/>
            <a:chOff x="2452" y="724"/>
            <a:chExt cx="1480" cy="1144"/>
          </a:xfrm>
        </p:grpSpPr>
        <p:sp>
          <p:nvSpPr>
            <p:cNvPr id="31771" name="Oval 26"/>
            <p:cNvSpPr>
              <a:spLocks noChangeArrowheads="1"/>
            </p:cNvSpPr>
            <p:nvPr/>
          </p:nvSpPr>
          <p:spPr bwMode="auto">
            <a:xfrm>
              <a:off x="2644" y="1108"/>
              <a:ext cx="40" cy="40"/>
            </a:xfrm>
            <a:prstGeom prst="ellipse">
              <a:avLst/>
            </a:prstGeom>
            <a:solidFill>
              <a:schemeClr val="tx2"/>
            </a:solidFill>
            <a:ln w="12700">
              <a:solidFill>
                <a:schemeClr val="tx1"/>
              </a:solidFill>
              <a:round/>
              <a:headEnd/>
              <a:tailEnd/>
            </a:ln>
          </p:spPr>
          <p:txBody>
            <a:bodyPr wrap="none" anchor="ctr"/>
            <a:lstStyle/>
            <a:p>
              <a:endParaRPr lang="zh-CN" altLang="en-US"/>
            </a:p>
          </p:txBody>
        </p:sp>
        <p:sp>
          <p:nvSpPr>
            <p:cNvPr id="31772" name="Oval 27"/>
            <p:cNvSpPr>
              <a:spLocks noChangeArrowheads="1"/>
            </p:cNvSpPr>
            <p:nvPr/>
          </p:nvSpPr>
          <p:spPr bwMode="auto">
            <a:xfrm>
              <a:off x="2596" y="1156"/>
              <a:ext cx="40" cy="40"/>
            </a:xfrm>
            <a:prstGeom prst="ellipse">
              <a:avLst/>
            </a:prstGeom>
            <a:solidFill>
              <a:schemeClr val="tx2"/>
            </a:solidFill>
            <a:ln w="12700">
              <a:solidFill>
                <a:schemeClr val="tx1"/>
              </a:solidFill>
              <a:round/>
              <a:headEnd/>
              <a:tailEnd/>
            </a:ln>
          </p:spPr>
          <p:txBody>
            <a:bodyPr wrap="none" anchor="ctr"/>
            <a:lstStyle/>
            <a:p>
              <a:endParaRPr lang="zh-CN" altLang="en-US"/>
            </a:p>
          </p:txBody>
        </p:sp>
        <p:sp>
          <p:nvSpPr>
            <p:cNvPr id="31773" name="Oval 28"/>
            <p:cNvSpPr>
              <a:spLocks noChangeArrowheads="1"/>
            </p:cNvSpPr>
            <p:nvPr/>
          </p:nvSpPr>
          <p:spPr bwMode="auto">
            <a:xfrm>
              <a:off x="2548" y="1156"/>
              <a:ext cx="40" cy="40"/>
            </a:xfrm>
            <a:prstGeom prst="ellipse">
              <a:avLst/>
            </a:prstGeom>
            <a:solidFill>
              <a:schemeClr val="tx2"/>
            </a:solidFill>
            <a:ln w="12700">
              <a:solidFill>
                <a:schemeClr val="tx1"/>
              </a:solidFill>
              <a:round/>
              <a:headEnd/>
              <a:tailEnd/>
            </a:ln>
          </p:spPr>
          <p:txBody>
            <a:bodyPr wrap="none" anchor="ctr"/>
            <a:lstStyle/>
            <a:p>
              <a:endParaRPr lang="zh-CN" altLang="en-US"/>
            </a:p>
          </p:txBody>
        </p:sp>
        <p:sp>
          <p:nvSpPr>
            <p:cNvPr id="31774" name="Oval 29"/>
            <p:cNvSpPr>
              <a:spLocks noChangeArrowheads="1"/>
            </p:cNvSpPr>
            <p:nvPr/>
          </p:nvSpPr>
          <p:spPr bwMode="auto">
            <a:xfrm>
              <a:off x="2596" y="1204"/>
              <a:ext cx="40" cy="40"/>
            </a:xfrm>
            <a:prstGeom prst="ellipse">
              <a:avLst/>
            </a:prstGeom>
            <a:solidFill>
              <a:schemeClr val="tx2"/>
            </a:solidFill>
            <a:ln w="12700">
              <a:solidFill>
                <a:schemeClr val="tx1"/>
              </a:solidFill>
              <a:round/>
              <a:headEnd/>
              <a:tailEnd/>
            </a:ln>
          </p:spPr>
          <p:txBody>
            <a:bodyPr wrap="none" anchor="ctr"/>
            <a:lstStyle/>
            <a:p>
              <a:endParaRPr lang="zh-CN" altLang="en-US"/>
            </a:p>
          </p:txBody>
        </p:sp>
        <p:sp>
          <p:nvSpPr>
            <p:cNvPr id="31775" name="Oval 30"/>
            <p:cNvSpPr>
              <a:spLocks noChangeArrowheads="1"/>
            </p:cNvSpPr>
            <p:nvPr/>
          </p:nvSpPr>
          <p:spPr bwMode="auto">
            <a:xfrm>
              <a:off x="2692" y="1204"/>
              <a:ext cx="40" cy="40"/>
            </a:xfrm>
            <a:prstGeom prst="ellipse">
              <a:avLst/>
            </a:prstGeom>
            <a:solidFill>
              <a:schemeClr val="tx2"/>
            </a:solidFill>
            <a:ln w="12700">
              <a:solidFill>
                <a:schemeClr val="tx1"/>
              </a:solidFill>
              <a:round/>
              <a:headEnd/>
              <a:tailEnd/>
            </a:ln>
          </p:spPr>
          <p:txBody>
            <a:bodyPr wrap="none" anchor="ctr"/>
            <a:lstStyle/>
            <a:p>
              <a:endParaRPr lang="zh-CN" altLang="en-US"/>
            </a:p>
          </p:txBody>
        </p:sp>
        <p:sp>
          <p:nvSpPr>
            <p:cNvPr id="31776" name="Oval 31"/>
            <p:cNvSpPr>
              <a:spLocks noChangeArrowheads="1"/>
            </p:cNvSpPr>
            <p:nvPr/>
          </p:nvSpPr>
          <p:spPr bwMode="auto">
            <a:xfrm>
              <a:off x="2452" y="1252"/>
              <a:ext cx="40" cy="40"/>
            </a:xfrm>
            <a:prstGeom prst="ellipse">
              <a:avLst/>
            </a:prstGeom>
            <a:solidFill>
              <a:schemeClr val="tx2"/>
            </a:solidFill>
            <a:ln w="12700">
              <a:solidFill>
                <a:schemeClr val="tx1"/>
              </a:solidFill>
              <a:round/>
              <a:headEnd/>
              <a:tailEnd/>
            </a:ln>
          </p:spPr>
          <p:txBody>
            <a:bodyPr wrap="none" anchor="ctr"/>
            <a:lstStyle/>
            <a:p>
              <a:endParaRPr lang="zh-CN" altLang="en-US"/>
            </a:p>
          </p:txBody>
        </p:sp>
        <p:sp>
          <p:nvSpPr>
            <p:cNvPr id="31777" name="Oval 32"/>
            <p:cNvSpPr>
              <a:spLocks noChangeArrowheads="1"/>
            </p:cNvSpPr>
            <p:nvPr/>
          </p:nvSpPr>
          <p:spPr bwMode="auto">
            <a:xfrm>
              <a:off x="2596" y="1348"/>
              <a:ext cx="40" cy="40"/>
            </a:xfrm>
            <a:prstGeom prst="ellipse">
              <a:avLst/>
            </a:prstGeom>
            <a:solidFill>
              <a:schemeClr val="tx2"/>
            </a:solidFill>
            <a:ln w="12700">
              <a:solidFill>
                <a:schemeClr val="tx1"/>
              </a:solidFill>
              <a:round/>
              <a:headEnd/>
              <a:tailEnd/>
            </a:ln>
          </p:spPr>
          <p:txBody>
            <a:bodyPr wrap="none" anchor="ctr"/>
            <a:lstStyle/>
            <a:p>
              <a:endParaRPr lang="zh-CN" altLang="en-US"/>
            </a:p>
          </p:txBody>
        </p:sp>
        <p:sp>
          <p:nvSpPr>
            <p:cNvPr id="31778" name="Oval 33"/>
            <p:cNvSpPr>
              <a:spLocks noChangeArrowheads="1"/>
            </p:cNvSpPr>
            <p:nvPr/>
          </p:nvSpPr>
          <p:spPr bwMode="auto">
            <a:xfrm>
              <a:off x="2548" y="1300"/>
              <a:ext cx="40" cy="40"/>
            </a:xfrm>
            <a:prstGeom prst="ellipse">
              <a:avLst/>
            </a:prstGeom>
            <a:solidFill>
              <a:schemeClr val="tx2"/>
            </a:solidFill>
            <a:ln w="12700">
              <a:solidFill>
                <a:schemeClr val="tx1"/>
              </a:solidFill>
              <a:round/>
              <a:headEnd/>
              <a:tailEnd/>
            </a:ln>
          </p:spPr>
          <p:txBody>
            <a:bodyPr wrap="none" anchor="ctr"/>
            <a:lstStyle/>
            <a:p>
              <a:endParaRPr lang="zh-CN" altLang="en-US"/>
            </a:p>
          </p:txBody>
        </p:sp>
        <p:sp>
          <p:nvSpPr>
            <p:cNvPr id="31779" name="Oval 34"/>
            <p:cNvSpPr>
              <a:spLocks noChangeArrowheads="1"/>
            </p:cNvSpPr>
            <p:nvPr/>
          </p:nvSpPr>
          <p:spPr bwMode="auto">
            <a:xfrm>
              <a:off x="2740" y="1348"/>
              <a:ext cx="40" cy="40"/>
            </a:xfrm>
            <a:prstGeom prst="ellipse">
              <a:avLst/>
            </a:prstGeom>
            <a:solidFill>
              <a:schemeClr val="tx2"/>
            </a:solidFill>
            <a:ln w="12700">
              <a:solidFill>
                <a:schemeClr val="tx1"/>
              </a:solidFill>
              <a:round/>
              <a:headEnd/>
              <a:tailEnd/>
            </a:ln>
          </p:spPr>
          <p:txBody>
            <a:bodyPr wrap="none" anchor="ctr"/>
            <a:lstStyle/>
            <a:p>
              <a:endParaRPr lang="zh-CN" altLang="en-US"/>
            </a:p>
          </p:txBody>
        </p:sp>
        <p:sp>
          <p:nvSpPr>
            <p:cNvPr id="31780" name="Oval 35"/>
            <p:cNvSpPr>
              <a:spLocks noChangeArrowheads="1"/>
            </p:cNvSpPr>
            <p:nvPr/>
          </p:nvSpPr>
          <p:spPr bwMode="auto">
            <a:xfrm>
              <a:off x="2644" y="1300"/>
              <a:ext cx="40" cy="40"/>
            </a:xfrm>
            <a:prstGeom prst="ellipse">
              <a:avLst/>
            </a:prstGeom>
            <a:solidFill>
              <a:schemeClr val="tx2"/>
            </a:solidFill>
            <a:ln w="12700">
              <a:solidFill>
                <a:schemeClr val="tx1"/>
              </a:solidFill>
              <a:round/>
              <a:headEnd/>
              <a:tailEnd/>
            </a:ln>
          </p:spPr>
          <p:txBody>
            <a:bodyPr wrap="none" anchor="ctr"/>
            <a:lstStyle/>
            <a:p>
              <a:endParaRPr lang="zh-CN" altLang="en-US"/>
            </a:p>
          </p:txBody>
        </p:sp>
        <p:sp>
          <p:nvSpPr>
            <p:cNvPr id="31781" name="Oval 36"/>
            <p:cNvSpPr>
              <a:spLocks noChangeArrowheads="1"/>
            </p:cNvSpPr>
            <p:nvPr/>
          </p:nvSpPr>
          <p:spPr bwMode="auto">
            <a:xfrm>
              <a:off x="3364" y="1348"/>
              <a:ext cx="40" cy="40"/>
            </a:xfrm>
            <a:prstGeom prst="ellipse">
              <a:avLst/>
            </a:prstGeom>
            <a:solidFill>
              <a:schemeClr val="tx2"/>
            </a:solidFill>
            <a:ln w="12700">
              <a:solidFill>
                <a:schemeClr val="tx1"/>
              </a:solidFill>
              <a:round/>
              <a:headEnd/>
              <a:tailEnd/>
            </a:ln>
          </p:spPr>
          <p:txBody>
            <a:bodyPr wrap="none" anchor="ctr"/>
            <a:lstStyle/>
            <a:p>
              <a:endParaRPr lang="zh-CN" altLang="en-US"/>
            </a:p>
          </p:txBody>
        </p:sp>
        <p:sp>
          <p:nvSpPr>
            <p:cNvPr id="31782" name="Oval 37"/>
            <p:cNvSpPr>
              <a:spLocks noChangeArrowheads="1"/>
            </p:cNvSpPr>
            <p:nvPr/>
          </p:nvSpPr>
          <p:spPr bwMode="auto">
            <a:xfrm>
              <a:off x="3316" y="1396"/>
              <a:ext cx="40" cy="40"/>
            </a:xfrm>
            <a:prstGeom prst="ellipse">
              <a:avLst/>
            </a:prstGeom>
            <a:solidFill>
              <a:schemeClr val="tx2"/>
            </a:solidFill>
            <a:ln w="12700">
              <a:solidFill>
                <a:schemeClr val="tx1"/>
              </a:solidFill>
              <a:round/>
              <a:headEnd/>
              <a:tailEnd/>
            </a:ln>
          </p:spPr>
          <p:txBody>
            <a:bodyPr wrap="none" anchor="ctr"/>
            <a:lstStyle/>
            <a:p>
              <a:endParaRPr lang="zh-CN" altLang="en-US"/>
            </a:p>
          </p:txBody>
        </p:sp>
        <p:sp>
          <p:nvSpPr>
            <p:cNvPr id="31783" name="Oval 38"/>
            <p:cNvSpPr>
              <a:spLocks noChangeArrowheads="1"/>
            </p:cNvSpPr>
            <p:nvPr/>
          </p:nvSpPr>
          <p:spPr bwMode="auto">
            <a:xfrm>
              <a:off x="3268" y="1396"/>
              <a:ext cx="40" cy="40"/>
            </a:xfrm>
            <a:prstGeom prst="ellipse">
              <a:avLst/>
            </a:prstGeom>
            <a:solidFill>
              <a:schemeClr val="tx2"/>
            </a:solidFill>
            <a:ln w="12700">
              <a:solidFill>
                <a:schemeClr val="tx1"/>
              </a:solidFill>
              <a:round/>
              <a:headEnd/>
              <a:tailEnd/>
            </a:ln>
          </p:spPr>
          <p:txBody>
            <a:bodyPr wrap="none" anchor="ctr"/>
            <a:lstStyle/>
            <a:p>
              <a:endParaRPr lang="zh-CN" altLang="en-US"/>
            </a:p>
          </p:txBody>
        </p:sp>
        <p:sp>
          <p:nvSpPr>
            <p:cNvPr id="31784" name="Oval 39"/>
            <p:cNvSpPr>
              <a:spLocks noChangeArrowheads="1"/>
            </p:cNvSpPr>
            <p:nvPr/>
          </p:nvSpPr>
          <p:spPr bwMode="auto">
            <a:xfrm>
              <a:off x="3316" y="1444"/>
              <a:ext cx="40" cy="40"/>
            </a:xfrm>
            <a:prstGeom prst="ellipse">
              <a:avLst/>
            </a:prstGeom>
            <a:solidFill>
              <a:schemeClr val="tx2"/>
            </a:solidFill>
            <a:ln w="12700">
              <a:solidFill>
                <a:schemeClr val="tx1"/>
              </a:solidFill>
              <a:round/>
              <a:headEnd/>
              <a:tailEnd/>
            </a:ln>
          </p:spPr>
          <p:txBody>
            <a:bodyPr wrap="none" anchor="ctr"/>
            <a:lstStyle/>
            <a:p>
              <a:endParaRPr lang="zh-CN" altLang="en-US"/>
            </a:p>
          </p:txBody>
        </p:sp>
        <p:sp>
          <p:nvSpPr>
            <p:cNvPr id="31785" name="Oval 40"/>
            <p:cNvSpPr>
              <a:spLocks noChangeArrowheads="1"/>
            </p:cNvSpPr>
            <p:nvPr/>
          </p:nvSpPr>
          <p:spPr bwMode="auto">
            <a:xfrm>
              <a:off x="3412" y="1444"/>
              <a:ext cx="40" cy="40"/>
            </a:xfrm>
            <a:prstGeom prst="ellipse">
              <a:avLst/>
            </a:prstGeom>
            <a:solidFill>
              <a:schemeClr val="tx2"/>
            </a:solidFill>
            <a:ln w="12700">
              <a:solidFill>
                <a:schemeClr val="tx1"/>
              </a:solidFill>
              <a:round/>
              <a:headEnd/>
              <a:tailEnd/>
            </a:ln>
          </p:spPr>
          <p:txBody>
            <a:bodyPr wrap="none" anchor="ctr"/>
            <a:lstStyle/>
            <a:p>
              <a:endParaRPr lang="zh-CN" altLang="en-US"/>
            </a:p>
          </p:txBody>
        </p:sp>
        <p:sp>
          <p:nvSpPr>
            <p:cNvPr id="31786" name="Oval 41"/>
            <p:cNvSpPr>
              <a:spLocks noChangeArrowheads="1"/>
            </p:cNvSpPr>
            <p:nvPr/>
          </p:nvSpPr>
          <p:spPr bwMode="auto">
            <a:xfrm>
              <a:off x="3460" y="1492"/>
              <a:ext cx="40" cy="40"/>
            </a:xfrm>
            <a:prstGeom prst="ellipse">
              <a:avLst/>
            </a:prstGeom>
            <a:solidFill>
              <a:schemeClr val="tx2"/>
            </a:solidFill>
            <a:ln w="12700">
              <a:solidFill>
                <a:schemeClr val="tx1"/>
              </a:solidFill>
              <a:round/>
              <a:headEnd/>
              <a:tailEnd/>
            </a:ln>
          </p:spPr>
          <p:txBody>
            <a:bodyPr wrap="none" anchor="ctr"/>
            <a:lstStyle/>
            <a:p>
              <a:endParaRPr lang="zh-CN" altLang="en-US"/>
            </a:p>
          </p:txBody>
        </p:sp>
        <p:sp>
          <p:nvSpPr>
            <p:cNvPr id="31787" name="Oval 42"/>
            <p:cNvSpPr>
              <a:spLocks noChangeArrowheads="1"/>
            </p:cNvSpPr>
            <p:nvPr/>
          </p:nvSpPr>
          <p:spPr bwMode="auto">
            <a:xfrm>
              <a:off x="3316" y="1588"/>
              <a:ext cx="40" cy="40"/>
            </a:xfrm>
            <a:prstGeom prst="ellipse">
              <a:avLst/>
            </a:prstGeom>
            <a:solidFill>
              <a:schemeClr val="tx2"/>
            </a:solidFill>
            <a:ln w="12700">
              <a:solidFill>
                <a:schemeClr val="tx1"/>
              </a:solidFill>
              <a:round/>
              <a:headEnd/>
              <a:tailEnd/>
            </a:ln>
          </p:spPr>
          <p:txBody>
            <a:bodyPr wrap="none" anchor="ctr"/>
            <a:lstStyle/>
            <a:p>
              <a:endParaRPr lang="zh-CN" altLang="en-US"/>
            </a:p>
          </p:txBody>
        </p:sp>
        <p:sp>
          <p:nvSpPr>
            <p:cNvPr id="31788" name="Oval 43"/>
            <p:cNvSpPr>
              <a:spLocks noChangeArrowheads="1"/>
            </p:cNvSpPr>
            <p:nvPr/>
          </p:nvSpPr>
          <p:spPr bwMode="auto">
            <a:xfrm>
              <a:off x="3268" y="1540"/>
              <a:ext cx="40" cy="40"/>
            </a:xfrm>
            <a:prstGeom prst="ellipse">
              <a:avLst/>
            </a:prstGeom>
            <a:solidFill>
              <a:schemeClr val="tx2"/>
            </a:solidFill>
            <a:ln w="12700">
              <a:solidFill>
                <a:schemeClr val="tx1"/>
              </a:solidFill>
              <a:round/>
              <a:headEnd/>
              <a:tailEnd/>
            </a:ln>
          </p:spPr>
          <p:txBody>
            <a:bodyPr wrap="none" anchor="ctr"/>
            <a:lstStyle/>
            <a:p>
              <a:endParaRPr lang="zh-CN" altLang="en-US"/>
            </a:p>
          </p:txBody>
        </p:sp>
        <p:sp>
          <p:nvSpPr>
            <p:cNvPr id="31789" name="Oval 44"/>
            <p:cNvSpPr>
              <a:spLocks noChangeArrowheads="1"/>
            </p:cNvSpPr>
            <p:nvPr/>
          </p:nvSpPr>
          <p:spPr bwMode="auto">
            <a:xfrm>
              <a:off x="3460" y="1588"/>
              <a:ext cx="40" cy="40"/>
            </a:xfrm>
            <a:prstGeom prst="ellipse">
              <a:avLst/>
            </a:prstGeom>
            <a:solidFill>
              <a:schemeClr val="tx2"/>
            </a:solidFill>
            <a:ln w="12700">
              <a:solidFill>
                <a:schemeClr val="tx1"/>
              </a:solidFill>
              <a:round/>
              <a:headEnd/>
              <a:tailEnd/>
            </a:ln>
          </p:spPr>
          <p:txBody>
            <a:bodyPr wrap="none" anchor="ctr"/>
            <a:lstStyle/>
            <a:p>
              <a:endParaRPr lang="zh-CN" altLang="en-US"/>
            </a:p>
          </p:txBody>
        </p:sp>
        <p:sp>
          <p:nvSpPr>
            <p:cNvPr id="31790" name="Oval 45"/>
            <p:cNvSpPr>
              <a:spLocks noChangeArrowheads="1"/>
            </p:cNvSpPr>
            <p:nvPr/>
          </p:nvSpPr>
          <p:spPr bwMode="auto">
            <a:xfrm>
              <a:off x="3364" y="1540"/>
              <a:ext cx="40" cy="40"/>
            </a:xfrm>
            <a:prstGeom prst="ellipse">
              <a:avLst/>
            </a:prstGeom>
            <a:solidFill>
              <a:schemeClr val="tx2"/>
            </a:solidFill>
            <a:ln w="12700">
              <a:solidFill>
                <a:schemeClr val="tx1"/>
              </a:solidFill>
              <a:round/>
              <a:headEnd/>
              <a:tailEnd/>
            </a:ln>
          </p:spPr>
          <p:txBody>
            <a:bodyPr wrap="none" anchor="ctr"/>
            <a:lstStyle/>
            <a:p>
              <a:endParaRPr lang="zh-CN" altLang="en-US"/>
            </a:p>
          </p:txBody>
        </p:sp>
        <p:sp>
          <p:nvSpPr>
            <p:cNvPr id="31791" name="Oval 46"/>
            <p:cNvSpPr>
              <a:spLocks noChangeArrowheads="1"/>
            </p:cNvSpPr>
            <p:nvPr/>
          </p:nvSpPr>
          <p:spPr bwMode="auto">
            <a:xfrm>
              <a:off x="3700" y="724"/>
              <a:ext cx="40" cy="40"/>
            </a:xfrm>
            <a:prstGeom prst="ellipse">
              <a:avLst/>
            </a:prstGeom>
            <a:solidFill>
              <a:schemeClr val="tx2"/>
            </a:solidFill>
            <a:ln w="12700">
              <a:solidFill>
                <a:schemeClr val="tx1"/>
              </a:solidFill>
              <a:round/>
              <a:headEnd/>
              <a:tailEnd/>
            </a:ln>
          </p:spPr>
          <p:txBody>
            <a:bodyPr wrap="none" anchor="ctr"/>
            <a:lstStyle/>
            <a:p>
              <a:endParaRPr lang="zh-CN" altLang="en-US"/>
            </a:p>
          </p:txBody>
        </p:sp>
        <p:sp>
          <p:nvSpPr>
            <p:cNvPr id="31792" name="Oval 47"/>
            <p:cNvSpPr>
              <a:spLocks noChangeArrowheads="1"/>
            </p:cNvSpPr>
            <p:nvPr/>
          </p:nvSpPr>
          <p:spPr bwMode="auto">
            <a:xfrm>
              <a:off x="3652" y="772"/>
              <a:ext cx="40" cy="40"/>
            </a:xfrm>
            <a:prstGeom prst="ellipse">
              <a:avLst/>
            </a:prstGeom>
            <a:solidFill>
              <a:schemeClr val="tx2"/>
            </a:solidFill>
            <a:ln w="12700">
              <a:solidFill>
                <a:schemeClr val="tx1"/>
              </a:solidFill>
              <a:round/>
              <a:headEnd/>
              <a:tailEnd/>
            </a:ln>
          </p:spPr>
          <p:txBody>
            <a:bodyPr wrap="none" anchor="ctr"/>
            <a:lstStyle/>
            <a:p>
              <a:endParaRPr lang="zh-CN" altLang="en-US"/>
            </a:p>
          </p:txBody>
        </p:sp>
        <p:sp>
          <p:nvSpPr>
            <p:cNvPr id="31793" name="Oval 48"/>
            <p:cNvSpPr>
              <a:spLocks noChangeArrowheads="1"/>
            </p:cNvSpPr>
            <p:nvPr/>
          </p:nvSpPr>
          <p:spPr bwMode="auto">
            <a:xfrm>
              <a:off x="3604" y="772"/>
              <a:ext cx="40" cy="40"/>
            </a:xfrm>
            <a:prstGeom prst="ellipse">
              <a:avLst/>
            </a:prstGeom>
            <a:solidFill>
              <a:schemeClr val="tx2"/>
            </a:solidFill>
            <a:ln w="12700">
              <a:solidFill>
                <a:schemeClr val="tx1"/>
              </a:solidFill>
              <a:round/>
              <a:headEnd/>
              <a:tailEnd/>
            </a:ln>
          </p:spPr>
          <p:txBody>
            <a:bodyPr wrap="none" anchor="ctr"/>
            <a:lstStyle/>
            <a:p>
              <a:endParaRPr lang="zh-CN" altLang="en-US"/>
            </a:p>
          </p:txBody>
        </p:sp>
        <p:sp>
          <p:nvSpPr>
            <p:cNvPr id="31794" name="Oval 49"/>
            <p:cNvSpPr>
              <a:spLocks noChangeArrowheads="1"/>
            </p:cNvSpPr>
            <p:nvPr/>
          </p:nvSpPr>
          <p:spPr bwMode="auto">
            <a:xfrm>
              <a:off x="3652" y="820"/>
              <a:ext cx="40" cy="40"/>
            </a:xfrm>
            <a:prstGeom prst="ellipse">
              <a:avLst/>
            </a:prstGeom>
            <a:solidFill>
              <a:schemeClr val="tx2"/>
            </a:solidFill>
            <a:ln w="12700">
              <a:solidFill>
                <a:schemeClr val="tx1"/>
              </a:solidFill>
              <a:round/>
              <a:headEnd/>
              <a:tailEnd/>
            </a:ln>
          </p:spPr>
          <p:txBody>
            <a:bodyPr wrap="none" anchor="ctr"/>
            <a:lstStyle/>
            <a:p>
              <a:endParaRPr lang="zh-CN" altLang="en-US"/>
            </a:p>
          </p:txBody>
        </p:sp>
        <p:sp>
          <p:nvSpPr>
            <p:cNvPr id="31795" name="Oval 50"/>
            <p:cNvSpPr>
              <a:spLocks noChangeArrowheads="1"/>
            </p:cNvSpPr>
            <p:nvPr/>
          </p:nvSpPr>
          <p:spPr bwMode="auto">
            <a:xfrm>
              <a:off x="3748" y="820"/>
              <a:ext cx="40" cy="40"/>
            </a:xfrm>
            <a:prstGeom prst="ellipse">
              <a:avLst/>
            </a:prstGeom>
            <a:solidFill>
              <a:schemeClr val="tx2"/>
            </a:solidFill>
            <a:ln w="12700">
              <a:solidFill>
                <a:schemeClr val="tx1"/>
              </a:solidFill>
              <a:round/>
              <a:headEnd/>
              <a:tailEnd/>
            </a:ln>
          </p:spPr>
          <p:txBody>
            <a:bodyPr wrap="none" anchor="ctr"/>
            <a:lstStyle/>
            <a:p>
              <a:endParaRPr lang="zh-CN" altLang="en-US"/>
            </a:p>
          </p:txBody>
        </p:sp>
        <p:sp>
          <p:nvSpPr>
            <p:cNvPr id="31796" name="Oval 51"/>
            <p:cNvSpPr>
              <a:spLocks noChangeArrowheads="1"/>
            </p:cNvSpPr>
            <p:nvPr/>
          </p:nvSpPr>
          <p:spPr bwMode="auto">
            <a:xfrm>
              <a:off x="3556" y="868"/>
              <a:ext cx="40" cy="40"/>
            </a:xfrm>
            <a:prstGeom prst="ellipse">
              <a:avLst/>
            </a:prstGeom>
            <a:solidFill>
              <a:schemeClr val="tx2"/>
            </a:solidFill>
            <a:ln w="12700">
              <a:solidFill>
                <a:schemeClr val="tx1"/>
              </a:solidFill>
              <a:round/>
              <a:headEnd/>
              <a:tailEnd/>
            </a:ln>
          </p:spPr>
          <p:txBody>
            <a:bodyPr wrap="none" anchor="ctr"/>
            <a:lstStyle/>
            <a:p>
              <a:endParaRPr lang="zh-CN" altLang="en-US"/>
            </a:p>
          </p:txBody>
        </p:sp>
        <p:sp>
          <p:nvSpPr>
            <p:cNvPr id="31797" name="Oval 52"/>
            <p:cNvSpPr>
              <a:spLocks noChangeArrowheads="1"/>
            </p:cNvSpPr>
            <p:nvPr/>
          </p:nvSpPr>
          <p:spPr bwMode="auto">
            <a:xfrm>
              <a:off x="3652" y="964"/>
              <a:ext cx="40" cy="40"/>
            </a:xfrm>
            <a:prstGeom prst="ellipse">
              <a:avLst/>
            </a:prstGeom>
            <a:solidFill>
              <a:schemeClr val="tx2"/>
            </a:solidFill>
            <a:ln w="12700">
              <a:solidFill>
                <a:schemeClr val="tx1"/>
              </a:solidFill>
              <a:round/>
              <a:headEnd/>
              <a:tailEnd/>
            </a:ln>
          </p:spPr>
          <p:txBody>
            <a:bodyPr wrap="none" anchor="ctr"/>
            <a:lstStyle/>
            <a:p>
              <a:endParaRPr lang="zh-CN" altLang="en-US"/>
            </a:p>
          </p:txBody>
        </p:sp>
        <p:sp>
          <p:nvSpPr>
            <p:cNvPr id="31798" name="Oval 53"/>
            <p:cNvSpPr>
              <a:spLocks noChangeArrowheads="1"/>
            </p:cNvSpPr>
            <p:nvPr/>
          </p:nvSpPr>
          <p:spPr bwMode="auto">
            <a:xfrm>
              <a:off x="3604" y="916"/>
              <a:ext cx="40" cy="40"/>
            </a:xfrm>
            <a:prstGeom prst="ellipse">
              <a:avLst/>
            </a:prstGeom>
            <a:solidFill>
              <a:schemeClr val="tx2"/>
            </a:solidFill>
            <a:ln w="12700">
              <a:solidFill>
                <a:schemeClr val="tx1"/>
              </a:solidFill>
              <a:round/>
              <a:headEnd/>
              <a:tailEnd/>
            </a:ln>
          </p:spPr>
          <p:txBody>
            <a:bodyPr wrap="none" anchor="ctr"/>
            <a:lstStyle/>
            <a:p>
              <a:endParaRPr lang="zh-CN" altLang="en-US"/>
            </a:p>
          </p:txBody>
        </p:sp>
        <p:sp>
          <p:nvSpPr>
            <p:cNvPr id="31799" name="Oval 54"/>
            <p:cNvSpPr>
              <a:spLocks noChangeArrowheads="1"/>
            </p:cNvSpPr>
            <p:nvPr/>
          </p:nvSpPr>
          <p:spPr bwMode="auto">
            <a:xfrm>
              <a:off x="3796" y="964"/>
              <a:ext cx="40" cy="40"/>
            </a:xfrm>
            <a:prstGeom prst="ellipse">
              <a:avLst/>
            </a:prstGeom>
            <a:solidFill>
              <a:schemeClr val="tx2"/>
            </a:solidFill>
            <a:ln w="12700">
              <a:solidFill>
                <a:schemeClr val="tx1"/>
              </a:solidFill>
              <a:round/>
              <a:headEnd/>
              <a:tailEnd/>
            </a:ln>
          </p:spPr>
          <p:txBody>
            <a:bodyPr wrap="none" anchor="ctr"/>
            <a:lstStyle/>
            <a:p>
              <a:endParaRPr lang="zh-CN" altLang="en-US"/>
            </a:p>
          </p:txBody>
        </p:sp>
        <p:sp>
          <p:nvSpPr>
            <p:cNvPr id="31800" name="Oval 55"/>
            <p:cNvSpPr>
              <a:spLocks noChangeArrowheads="1"/>
            </p:cNvSpPr>
            <p:nvPr/>
          </p:nvSpPr>
          <p:spPr bwMode="auto">
            <a:xfrm>
              <a:off x="3700" y="916"/>
              <a:ext cx="40" cy="40"/>
            </a:xfrm>
            <a:prstGeom prst="ellipse">
              <a:avLst/>
            </a:prstGeom>
            <a:solidFill>
              <a:schemeClr val="tx2"/>
            </a:solidFill>
            <a:ln w="12700">
              <a:solidFill>
                <a:schemeClr val="tx1"/>
              </a:solidFill>
              <a:round/>
              <a:headEnd/>
              <a:tailEnd/>
            </a:ln>
          </p:spPr>
          <p:txBody>
            <a:bodyPr wrap="none" anchor="ctr"/>
            <a:lstStyle/>
            <a:p>
              <a:endParaRPr lang="zh-CN" altLang="en-US"/>
            </a:p>
          </p:txBody>
        </p:sp>
        <p:sp>
          <p:nvSpPr>
            <p:cNvPr id="31801" name="Oval 56"/>
            <p:cNvSpPr>
              <a:spLocks noChangeArrowheads="1"/>
            </p:cNvSpPr>
            <p:nvPr/>
          </p:nvSpPr>
          <p:spPr bwMode="auto">
            <a:xfrm>
              <a:off x="2740" y="1060"/>
              <a:ext cx="40" cy="40"/>
            </a:xfrm>
            <a:prstGeom prst="ellipse">
              <a:avLst/>
            </a:prstGeom>
            <a:solidFill>
              <a:schemeClr val="tx2"/>
            </a:solidFill>
            <a:ln w="12700">
              <a:solidFill>
                <a:schemeClr val="tx1"/>
              </a:solidFill>
              <a:round/>
              <a:headEnd/>
              <a:tailEnd/>
            </a:ln>
          </p:spPr>
          <p:txBody>
            <a:bodyPr wrap="none" anchor="ctr"/>
            <a:lstStyle/>
            <a:p>
              <a:endParaRPr lang="zh-CN" altLang="en-US"/>
            </a:p>
          </p:txBody>
        </p:sp>
        <p:sp>
          <p:nvSpPr>
            <p:cNvPr id="31802" name="Oval 57"/>
            <p:cNvSpPr>
              <a:spLocks noChangeArrowheads="1"/>
            </p:cNvSpPr>
            <p:nvPr/>
          </p:nvSpPr>
          <p:spPr bwMode="auto">
            <a:xfrm>
              <a:off x="2788" y="1156"/>
              <a:ext cx="40" cy="40"/>
            </a:xfrm>
            <a:prstGeom prst="ellipse">
              <a:avLst/>
            </a:prstGeom>
            <a:solidFill>
              <a:schemeClr val="tx2"/>
            </a:solidFill>
            <a:ln w="12700">
              <a:solidFill>
                <a:schemeClr val="tx1"/>
              </a:solidFill>
              <a:round/>
              <a:headEnd/>
              <a:tailEnd/>
            </a:ln>
          </p:spPr>
          <p:txBody>
            <a:bodyPr wrap="none" anchor="ctr"/>
            <a:lstStyle/>
            <a:p>
              <a:endParaRPr lang="zh-CN" altLang="en-US"/>
            </a:p>
          </p:txBody>
        </p:sp>
        <p:sp>
          <p:nvSpPr>
            <p:cNvPr id="31803" name="Oval 58"/>
            <p:cNvSpPr>
              <a:spLocks noChangeArrowheads="1"/>
            </p:cNvSpPr>
            <p:nvPr/>
          </p:nvSpPr>
          <p:spPr bwMode="auto">
            <a:xfrm>
              <a:off x="2836" y="1300"/>
              <a:ext cx="40" cy="40"/>
            </a:xfrm>
            <a:prstGeom prst="ellipse">
              <a:avLst/>
            </a:prstGeom>
            <a:solidFill>
              <a:schemeClr val="tx2"/>
            </a:solidFill>
            <a:ln w="12700">
              <a:solidFill>
                <a:schemeClr val="tx1"/>
              </a:solidFill>
              <a:round/>
              <a:headEnd/>
              <a:tailEnd/>
            </a:ln>
          </p:spPr>
          <p:txBody>
            <a:bodyPr wrap="none" anchor="ctr"/>
            <a:lstStyle/>
            <a:p>
              <a:endParaRPr lang="zh-CN" altLang="en-US"/>
            </a:p>
          </p:txBody>
        </p:sp>
        <p:sp>
          <p:nvSpPr>
            <p:cNvPr id="31804" name="Oval 59"/>
            <p:cNvSpPr>
              <a:spLocks noChangeArrowheads="1"/>
            </p:cNvSpPr>
            <p:nvPr/>
          </p:nvSpPr>
          <p:spPr bwMode="auto">
            <a:xfrm>
              <a:off x="2740" y="1252"/>
              <a:ext cx="40" cy="40"/>
            </a:xfrm>
            <a:prstGeom prst="ellipse">
              <a:avLst/>
            </a:prstGeom>
            <a:solidFill>
              <a:schemeClr val="tx2"/>
            </a:solidFill>
            <a:ln w="12700">
              <a:solidFill>
                <a:schemeClr val="tx1"/>
              </a:solidFill>
              <a:round/>
              <a:headEnd/>
              <a:tailEnd/>
            </a:ln>
          </p:spPr>
          <p:txBody>
            <a:bodyPr wrap="none" anchor="ctr"/>
            <a:lstStyle/>
            <a:p>
              <a:endParaRPr lang="zh-CN" altLang="en-US"/>
            </a:p>
          </p:txBody>
        </p:sp>
        <p:sp>
          <p:nvSpPr>
            <p:cNvPr id="31805" name="Oval 60"/>
            <p:cNvSpPr>
              <a:spLocks noChangeArrowheads="1"/>
            </p:cNvSpPr>
            <p:nvPr/>
          </p:nvSpPr>
          <p:spPr bwMode="auto">
            <a:xfrm>
              <a:off x="3556" y="1588"/>
              <a:ext cx="40" cy="40"/>
            </a:xfrm>
            <a:prstGeom prst="ellipse">
              <a:avLst/>
            </a:prstGeom>
            <a:solidFill>
              <a:schemeClr val="tx2"/>
            </a:solidFill>
            <a:ln w="12700">
              <a:solidFill>
                <a:schemeClr val="tx1"/>
              </a:solidFill>
              <a:round/>
              <a:headEnd/>
              <a:tailEnd/>
            </a:ln>
          </p:spPr>
          <p:txBody>
            <a:bodyPr wrap="none" anchor="ctr"/>
            <a:lstStyle/>
            <a:p>
              <a:endParaRPr lang="zh-CN" altLang="en-US"/>
            </a:p>
          </p:txBody>
        </p:sp>
        <p:sp>
          <p:nvSpPr>
            <p:cNvPr id="31806" name="Oval 61"/>
            <p:cNvSpPr>
              <a:spLocks noChangeArrowheads="1"/>
            </p:cNvSpPr>
            <p:nvPr/>
          </p:nvSpPr>
          <p:spPr bwMode="auto">
            <a:xfrm>
              <a:off x="2836" y="1636"/>
              <a:ext cx="40" cy="40"/>
            </a:xfrm>
            <a:prstGeom prst="ellipse">
              <a:avLst/>
            </a:prstGeom>
            <a:solidFill>
              <a:schemeClr val="tx2"/>
            </a:solidFill>
            <a:ln w="12700">
              <a:solidFill>
                <a:schemeClr val="tx1"/>
              </a:solidFill>
              <a:round/>
              <a:headEnd/>
              <a:tailEnd/>
            </a:ln>
          </p:spPr>
          <p:txBody>
            <a:bodyPr wrap="none" anchor="ctr"/>
            <a:lstStyle/>
            <a:p>
              <a:endParaRPr lang="zh-CN" altLang="en-US"/>
            </a:p>
          </p:txBody>
        </p:sp>
        <p:sp>
          <p:nvSpPr>
            <p:cNvPr id="31807" name="Oval 62"/>
            <p:cNvSpPr>
              <a:spLocks noChangeArrowheads="1"/>
            </p:cNvSpPr>
            <p:nvPr/>
          </p:nvSpPr>
          <p:spPr bwMode="auto">
            <a:xfrm>
              <a:off x="3892" y="1060"/>
              <a:ext cx="40" cy="40"/>
            </a:xfrm>
            <a:prstGeom prst="ellipse">
              <a:avLst/>
            </a:prstGeom>
            <a:solidFill>
              <a:schemeClr val="tx2"/>
            </a:solidFill>
            <a:ln w="12700">
              <a:solidFill>
                <a:schemeClr val="tx1"/>
              </a:solidFill>
              <a:round/>
              <a:headEnd/>
              <a:tailEnd/>
            </a:ln>
          </p:spPr>
          <p:txBody>
            <a:bodyPr wrap="none" anchor="ctr"/>
            <a:lstStyle/>
            <a:p>
              <a:endParaRPr lang="zh-CN" altLang="en-US"/>
            </a:p>
          </p:txBody>
        </p:sp>
        <p:sp>
          <p:nvSpPr>
            <p:cNvPr id="31808" name="Oval 63"/>
            <p:cNvSpPr>
              <a:spLocks noChangeArrowheads="1"/>
            </p:cNvSpPr>
            <p:nvPr/>
          </p:nvSpPr>
          <p:spPr bwMode="auto">
            <a:xfrm>
              <a:off x="3700" y="1108"/>
              <a:ext cx="40" cy="40"/>
            </a:xfrm>
            <a:prstGeom prst="ellipse">
              <a:avLst/>
            </a:prstGeom>
            <a:solidFill>
              <a:schemeClr val="tx2"/>
            </a:solidFill>
            <a:ln w="12700">
              <a:solidFill>
                <a:schemeClr val="tx1"/>
              </a:solidFill>
              <a:round/>
              <a:headEnd/>
              <a:tailEnd/>
            </a:ln>
          </p:spPr>
          <p:txBody>
            <a:bodyPr wrap="none" anchor="ctr"/>
            <a:lstStyle/>
            <a:p>
              <a:endParaRPr lang="zh-CN" altLang="en-US"/>
            </a:p>
          </p:txBody>
        </p:sp>
        <p:sp>
          <p:nvSpPr>
            <p:cNvPr id="31809" name="Oval 64"/>
            <p:cNvSpPr>
              <a:spLocks noChangeArrowheads="1"/>
            </p:cNvSpPr>
            <p:nvPr/>
          </p:nvSpPr>
          <p:spPr bwMode="auto">
            <a:xfrm>
              <a:off x="3844" y="1348"/>
              <a:ext cx="40" cy="40"/>
            </a:xfrm>
            <a:prstGeom prst="ellipse">
              <a:avLst/>
            </a:prstGeom>
            <a:solidFill>
              <a:schemeClr val="tx2"/>
            </a:solidFill>
            <a:ln w="12700">
              <a:solidFill>
                <a:schemeClr val="tx1"/>
              </a:solidFill>
              <a:round/>
              <a:headEnd/>
              <a:tailEnd/>
            </a:ln>
          </p:spPr>
          <p:txBody>
            <a:bodyPr wrap="none" anchor="ctr"/>
            <a:lstStyle/>
            <a:p>
              <a:endParaRPr lang="zh-CN" altLang="en-US"/>
            </a:p>
          </p:txBody>
        </p:sp>
        <p:sp>
          <p:nvSpPr>
            <p:cNvPr id="31810" name="Oval 65"/>
            <p:cNvSpPr>
              <a:spLocks noChangeArrowheads="1"/>
            </p:cNvSpPr>
            <p:nvPr/>
          </p:nvSpPr>
          <p:spPr bwMode="auto">
            <a:xfrm>
              <a:off x="3652" y="1492"/>
              <a:ext cx="40" cy="40"/>
            </a:xfrm>
            <a:prstGeom prst="ellipse">
              <a:avLst/>
            </a:prstGeom>
            <a:solidFill>
              <a:schemeClr val="tx2"/>
            </a:solidFill>
            <a:ln w="12700">
              <a:solidFill>
                <a:schemeClr val="tx1"/>
              </a:solidFill>
              <a:round/>
              <a:headEnd/>
              <a:tailEnd/>
            </a:ln>
          </p:spPr>
          <p:txBody>
            <a:bodyPr wrap="none" anchor="ctr"/>
            <a:lstStyle/>
            <a:p>
              <a:endParaRPr lang="zh-CN" altLang="en-US"/>
            </a:p>
          </p:txBody>
        </p:sp>
        <p:sp>
          <p:nvSpPr>
            <p:cNvPr id="31811" name="Oval 66"/>
            <p:cNvSpPr>
              <a:spLocks noChangeArrowheads="1"/>
            </p:cNvSpPr>
            <p:nvPr/>
          </p:nvSpPr>
          <p:spPr bwMode="auto">
            <a:xfrm>
              <a:off x="3220" y="724"/>
              <a:ext cx="40" cy="40"/>
            </a:xfrm>
            <a:prstGeom prst="ellipse">
              <a:avLst/>
            </a:prstGeom>
            <a:solidFill>
              <a:schemeClr val="tx2"/>
            </a:solidFill>
            <a:ln w="12700">
              <a:solidFill>
                <a:schemeClr val="tx1"/>
              </a:solidFill>
              <a:round/>
              <a:headEnd/>
              <a:tailEnd/>
            </a:ln>
          </p:spPr>
          <p:txBody>
            <a:bodyPr wrap="none" anchor="ctr"/>
            <a:lstStyle/>
            <a:p>
              <a:endParaRPr lang="zh-CN" altLang="en-US"/>
            </a:p>
          </p:txBody>
        </p:sp>
        <p:sp>
          <p:nvSpPr>
            <p:cNvPr id="31812" name="Oval 67"/>
            <p:cNvSpPr>
              <a:spLocks noChangeArrowheads="1"/>
            </p:cNvSpPr>
            <p:nvPr/>
          </p:nvSpPr>
          <p:spPr bwMode="auto">
            <a:xfrm>
              <a:off x="3220" y="964"/>
              <a:ext cx="40" cy="40"/>
            </a:xfrm>
            <a:prstGeom prst="ellipse">
              <a:avLst/>
            </a:prstGeom>
            <a:solidFill>
              <a:schemeClr val="tx2"/>
            </a:solidFill>
            <a:ln w="12700">
              <a:solidFill>
                <a:schemeClr val="tx1"/>
              </a:solidFill>
              <a:round/>
              <a:headEnd/>
              <a:tailEnd/>
            </a:ln>
          </p:spPr>
          <p:txBody>
            <a:bodyPr wrap="none" anchor="ctr"/>
            <a:lstStyle/>
            <a:p>
              <a:endParaRPr lang="zh-CN" altLang="en-US"/>
            </a:p>
          </p:txBody>
        </p:sp>
        <p:sp>
          <p:nvSpPr>
            <p:cNvPr id="31813" name="Oval 68"/>
            <p:cNvSpPr>
              <a:spLocks noChangeArrowheads="1"/>
            </p:cNvSpPr>
            <p:nvPr/>
          </p:nvSpPr>
          <p:spPr bwMode="auto">
            <a:xfrm>
              <a:off x="3316" y="1060"/>
              <a:ext cx="40" cy="40"/>
            </a:xfrm>
            <a:prstGeom prst="ellipse">
              <a:avLst/>
            </a:prstGeom>
            <a:solidFill>
              <a:schemeClr val="tx2"/>
            </a:solidFill>
            <a:ln w="12700">
              <a:solidFill>
                <a:schemeClr val="tx1"/>
              </a:solidFill>
              <a:round/>
              <a:headEnd/>
              <a:tailEnd/>
            </a:ln>
          </p:spPr>
          <p:txBody>
            <a:bodyPr wrap="none" anchor="ctr"/>
            <a:lstStyle/>
            <a:p>
              <a:endParaRPr lang="zh-CN" altLang="en-US"/>
            </a:p>
          </p:txBody>
        </p:sp>
        <p:sp>
          <p:nvSpPr>
            <p:cNvPr id="31814" name="Oval 69"/>
            <p:cNvSpPr>
              <a:spLocks noChangeArrowheads="1"/>
            </p:cNvSpPr>
            <p:nvPr/>
          </p:nvSpPr>
          <p:spPr bwMode="auto">
            <a:xfrm>
              <a:off x="3124" y="1108"/>
              <a:ext cx="40" cy="40"/>
            </a:xfrm>
            <a:prstGeom prst="ellipse">
              <a:avLst/>
            </a:prstGeom>
            <a:solidFill>
              <a:schemeClr val="tx2"/>
            </a:solidFill>
            <a:ln w="12700">
              <a:solidFill>
                <a:schemeClr val="tx1"/>
              </a:solidFill>
              <a:round/>
              <a:headEnd/>
              <a:tailEnd/>
            </a:ln>
          </p:spPr>
          <p:txBody>
            <a:bodyPr wrap="none" anchor="ctr"/>
            <a:lstStyle/>
            <a:p>
              <a:endParaRPr lang="zh-CN" altLang="en-US"/>
            </a:p>
          </p:txBody>
        </p:sp>
        <p:sp>
          <p:nvSpPr>
            <p:cNvPr id="31815" name="Oval 70"/>
            <p:cNvSpPr>
              <a:spLocks noChangeArrowheads="1"/>
            </p:cNvSpPr>
            <p:nvPr/>
          </p:nvSpPr>
          <p:spPr bwMode="auto">
            <a:xfrm>
              <a:off x="2692" y="1684"/>
              <a:ext cx="40" cy="40"/>
            </a:xfrm>
            <a:prstGeom prst="ellipse">
              <a:avLst/>
            </a:prstGeom>
            <a:solidFill>
              <a:schemeClr val="tx2"/>
            </a:solidFill>
            <a:ln w="12700">
              <a:solidFill>
                <a:schemeClr val="tx1"/>
              </a:solidFill>
              <a:round/>
              <a:headEnd/>
              <a:tailEnd/>
            </a:ln>
          </p:spPr>
          <p:txBody>
            <a:bodyPr wrap="none" anchor="ctr"/>
            <a:lstStyle/>
            <a:p>
              <a:endParaRPr lang="zh-CN" altLang="en-US"/>
            </a:p>
          </p:txBody>
        </p:sp>
        <p:sp>
          <p:nvSpPr>
            <p:cNvPr id="31816" name="Oval 71"/>
            <p:cNvSpPr>
              <a:spLocks noChangeArrowheads="1"/>
            </p:cNvSpPr>
            <p:nvPr/>
          </p:nvSpPr>
          <p:spPr bwMode="auto">
            <a:xfrm>
              <a:off x="2788" y="1828"/>
              <a:ext cx="40" cy="40"/>
            </a:xfrm>
            <a:prstGeom prst="ellipse">
              <a:avLst/>
            </a:prstGeom>
            <a:solidFill>
              <a:schemeClr val="tx2"/>
            </a:solidFill>
            <a:ln w="12700">
              <a:solidFill>
                <a:schemeClr val="tx1"/>
              </a:solidFill>
              <a:round/>
              <a:headEnd/>
              <a:tailEnd/>
            </a:ln>
          </p:spPr>
          <p:txBody>
            <a:bodyPr wrap="none" anchor="ctr"/>
            <a:lstStyle/>
            <a:p>
              <a:endParaRPr lang="zh-CN" altLang="en-US"/>
            </a:p>
          </p:txBody>
        </p:sp>
        <p:sp>
          <p:nvSpPr>
            <p:cNvPr id="31817" name="Oval 72"/>
            <p:cNvSpPr>
              <a:spLocks noChangeArrowheads="1"/>
            </p:cNvSpPr>
            <p:nvPr/>
          </p:nvSpPr>
          <p:spPr bwMode="auto">
            <a:xfrm>
              <a:off x="3268" y="1588"/>
              <a:ext cx="40" cy="40"/>
            </a:xfrm>
            <a:prstGeom prst="ellipse">
              <a:avLst/>
            </a:prstGeom>
            <a:solidFill>
              <a:schemeClr val="tx2"/>
            </a:solidFill>
            <a:ln w="12700">
              <a:solidFill>
                <a:schemeClr val="tx1"/>
              </a:solidFill>
              <a:round/>
              <a:headEnd/>
              <a:tailEnd/>
            </a:ln>
          </p:spPr>
          <p:txBody>
            <a:bodyPr wrap="none" anchor="ctr"/>
            <a:lstStyle/>
            <a:p>
              <a:endParaRPr lang="zh-CN" altLang="en-US"/>
            </a:p>
          </p:txBody>
        </p:sp>
        <p:sp>
          <p:nvSpPr>
            <p:cNvPr id="31818" name="Oval 73"/>
            <p:cNvSpPr>
              <a:spLocks noChangeArrowheads="1"/>
            </p:cNvSpPr>
            <p:nvPr/>
          </p:nvSpPr>
          <p:spPr bwMode="auto">
            <a:xfrm>
              <a:off x="3124" y="1540"/>
              <a:ext cx="40" cy="40"/>
            </a:xfrm>
            <a:prstGeom prst="ellipse">
              <a:avLst/>
            </a:prstGeom>
            <a:solidFill>
              <a:schemeClr val="tx2"/>
            </a:solidFill>
            <a:ln w="12700">
              <a:solidFill>
                <a:schemeClr val="tx1"/>
              </a:solidFill>
              <a:round/>
              <a:headEnd/>
              <a:tailEnd/>
            </a:ln>
          </p:spPr>
          <p:txBody>
            <a:bodyPr wrap="none" anchor="ctr"/>
            <a:lstStyle/>
            <a:p>
              <a:endParaRPr lang="zh-CN" altLang="en-US"/>
            </a:p>
          </p:txBody>
        </p:sp>
        <p:sp>
          <p:nvSpPr>
            <p:cNvPr id="31819" name="Oval 74"/>
            <p:cNvSpPr>
              <a:spLocks noChangeArrowheads="1"/>
            </p:cNvSpPr>
            <p:nvPr/>
          </p:nvSpPr>
          <p:spPr bwMode="auto">
            <a:xfrm>
              <a:off x="3028" y="1348"/>
              <a:ext cx="40" cy="40"/>
            </a:xfrm>
            <a:prstGeom prst="ellipse">
              <a:avLst/>
            </a:prstGeom>
            <a:solidFill>
              <a:schemeClr val="tx2"/>
            </a:solidFill>
            <a:ln w="12700">
              <a:solidFill>
                <a:schemeClr val="tx1"/>
              </a:solidFill>
              <a:round/>
              <a:headEnd/>
              <a:tailEnd/>
            </a:ln>
          </p:spPr>
          <p:txBody>
            <a:bodyPr wrap="none" anchor="ctr"/>
            <a:lstStyle/>
            <a:p>
              <a:endParaRPr lang="zh-CN" altLang="en-US"/>
            </a:p>
          </p:txBody>
        </p:sp>
        <p:sp>
          <p:nvSpPr>
            <p:cNvPr id="31820" name="Oval 75"/>
            <p:cNvSpPr>
              <a:spLocks noChangeArrowheads="1"/>
            </p:cNvSpPr>
            <p:nvPr/>
          </p:nvSpPr>
          <p:spPr bwMode="auto">
            <a:xfrm>
              <a:off x="3508" y="1156"/>
              <a:ext cx="40" cy="40"/>
            </a:xfrm>
            <a:prstGeom prst="ellipse">
              <a:avLst/>
            </a:prstGeom>
            <a:solidFill>
              <a:schemeClr val="tx2"/>
            </a:solidFill>
            <a:ln w="12700">
              <a:solidFill>
                <a:schemeClr val="tx1"/>
              </a:solidFill>
              <a:round/>
              <a:headEnd/>
              <a:tailEnd/>
            </a:ln>
          </p:spPr>
          <p:txBody>
            <a:bodyPr wrap="none" anchor="ctr"/>
            <a:lstStyle/>
            <a:p>
              <a:endParaRPr lang="zh-CN" altLang="en-US"/>
            </a:p>
          </p:txBody>
        </p:sp>
        <p:sp>
          <p:nvSpPr>
            <p:cNvPr id="31821" name="Oval 76"/>
            <p:cNvSpPr>
              <a:spLocks noChangeArrowheads="1"/>
            </p:cNvSpPr>
            <p:nvPr/>
          </p:nvSpPr>
          <p:spPr bwMode="auto">
            <a:xfrm>
              <a:off x="2932" y="820"/>
              <a:ext cx="40" cy="40"/>
            </a:xfrm>
            <a:prstGeom prst="ellipse">
              <a:avLst/>
            </a:prstGeom>
            <a:solidFill>
              <a:schemeClr val="tx2"/>
            </a:solidFill>
            <a:ln w="12700">
              <a:solidFill>
                <a:schemeClr val="tx1"/>
              </a:solidFill>
              <a:round/>
              <a:headEnd/>
              <a:tailEnd/>
            </a:ln>
          </p:spPr>
          <p:txBody>
            <a:bodyPr wrap="none" anchor="ctr"/>
            <a:lstStyle/>
            <a:p>
              <a:endParaRPr lang="zh-CN" altLang="en-US"/>
            </a:p>
          </p:txBody>
        </p:sp>
        <p:sp>
          <p:nvSpPr>
            <p:cNvPr id="31822" name="Oval 77"/>
            <p:cNvSpPr>
              <a:spLocks noChangeArrowheads="1"/>
            </p:cNvSpPr>
            <p:nvPr/>
          </p:nvSpPr>
          <p:spPr bwMode="auto">
            <a:xfrm>
              <a:off x="3124" y="1444"/>
              <a:ext cx="40" cy="40"/>
            </a:xfrm>
            <a:prstGeom prst="ellipse">
              <a:avLst/>
            </a:prstGeom>
            <a:solidFill>
              <a:schemeClr val="tx2"/>
            </a:solidFill>
            <a:ln w="12700">
              <a:solidFill>
                <a:schemeClr val="tx1"/>
              </a:solidFill>
              <a:round/>
              <a:headEnd/>
              <a:tailEnd/>
            </a:ln>
          </p:spPr>
          <p:txBody>
            <a:bodyPr wrap="none" anchor="ctr"/>
            <a:lstStyle/>
            <a:p>
              <a:endParaRPr lang="zh-CN" altLang="en-US"/>
            </a:p>
          </p:txBody>
        </p:sp>
      </p:grpSp>
      <p:sp>
        <p:nvSpPr>
          <p:cNvPr id="31769" name="Rectangle 21"/>
          <p:cNvSpPr>
            <a:spLocks noChangeArrowheads="1"/>
          </p:cNvSpPr>
          <p:nvPr/>
        </p:nvSpPr>
        <p:spPr bwMode="auto">
          <a:xfrm>
            <a:off x="5480408" y="6276976"/>
            <a:ext cx="2605087" cy="369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2075" tIns="46038" rIns="92075" bIns="46038">
            <a:spAutoFit/>
          </a:bodyPr>
          <a:lstStyle/>
          <a:p>
            <a:pPr eaLnBrk="0" hangingPunct="0">
              <a:spcBef>
                <a:spcPct val="50000"/>
              </a:spcBef>
            </a:pPr>
            <a:r>
              <a:rPr lang="en-US" altLang="zh-CN" b="1" dirty="0">
                <a:latin typeface="Times New Roman" charset="0"/>
              </a:rPr>
              <a:t>OPTICS</a:t>
            </a:r>
            <a:r>
              <a:rPr lang="zh-CN" altLang="en-US" b="1" dirty="0">
                <a:latin typeface="Times New Roman" charset="0"/>
              </a:rPr>
              <a:t>中的簇次序</a:t>
            </a:r>
            <a:endParaRPr lang="en-US" altLang="zh-CN" b="1" dirty="0">
              <a:latin typeface="Times New Roman" charset="0"/>
            </a:endParaRPr>
          </a:p>
        </p:txBody>
      </p:sp>
      <p:sp>
        <p:nvSpPr>
          <p:cNvPr id="31770" name="TextBox 81"/>
          <p:cNvSpPr txBox="1">
            <a:spLocks noChangeArrowheads="1"/>
          </p:cNvSpPr>
          <p:nvPr/>
        </p:nvSpPr>
        <p:spPr bwMode="auto">
          <a:xfrm>
            <a:off x="3629025" y="4103687"/>
            <a:ext cx="857250" cy="584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Arial" charset="0"/>
                <a:ea typeface="宋体" charset="0"/>
                <a:cs typeface="宋体" charset="0"/>
              </a:defRPr>
            </a:lvl1pPr>
            <a:lvl2pPr marL="742950" indent="-285750">
              <a:defRPr kumimoji="1" sz="2400">
                <a:solidFill>
                  <a:schemeClr val="tx1"/>
                </a:solidFill>
                <a:latin typeface="Arial" charset="0"/>
                <a:ea typeface="宋体" charset="0"/>
              </a:defRPr>
            </a:lvl2pPr>
            <a:lvl3pPr marL="1143000" indent="-228600">
              <a:defRPr kumimoji="1" sz="2400">
                <a:solidFill>
                  <a:schemeClr val="tx1"/>
                </a:solidFill>
                <a:latin typeface="Arial" charset="0"/>
                <a:ea typeface="宋体" charset="0"/>
              </a:defRPr>
            </a:lvl3pPr>
            <a:lvl4pPr marL="1600200" indent="-228600">
              <a:defRPr kumimoji="1" sz="2400">
                <a:solidFill>
                  <a:schemeClr val="tx1"/>
                </a:solidFill>
                <a:latin typeface="Arial" charset="0"/>
                <a:ea typeface="宋体" charset="0"/>
              </a:defRPr>
            </a:lvl4pPr>
            <a:lvl5pPr marL="2057400" indent="-228600">
              <a:defRPr kumimoji="1" sz="2400">
                <a:solidFill>
                  <a:schemeClr val="tx1"/>
                </a:solidFill>
                <a:latin typeface="Arial" charset="0"/>
                <a:ea typeface="宋体" charset="0"/>
              </a:defRPr>
            </a:lvl5pPr>
            <a:lvl6pPr marL="2514600" indent="-228600" fontAlgn="base">
              <a:spcBef>
                <a:spcPct val="0"/>
              </a:spcBef>
              <a:spcAft>
                <a:spcPct val="0"/>
              </a:spcAft>
              <a:defRPr kumimoji="1" sz="2400">
                <a:solidFill>
                  <a:schemeClr val="tx1"/>
                </a:solidFill>
                <a:latin typeface="Arial" charset="0"/>
                <a:ea typeface="宋体" charset="0"/>
              </a:defRPr>
            </a:lvl6pPr>
            <a:lvl7pPr marL="2971800" indent="-228600" fontAlgn="base">
              <a:spcBef>
                <a:spcPct val="0"/>
              </a:spcBef>
              <a:spcAft>
                <a:spcPct val="0"/>
              </a:spcAft>
              <a:defRPr kumimoji="1" sz="2400">
                <a:solidFill>
                  <a:schemeClr val="tx1"/>
                </a:solidFill>
                <a:latin typeface="Arial" charset="0"/>
                <a:ea typeface="宋体" charset="0"/>
              </a:defRPr>
            </a:lvl7pPr>
            <a:lvl8pPr marL="3429000" indent="-228600" fontAlgn="base">
              <a:spcBef>
                <a:spcPct val="0"/>
              </a:spcBef>
              <a:spcAft>
                <a:spcPct val="0"/>
              </a:spcAft>
              <a:defRPr kumimoji="1" sz="2400">
                <a:solidFill>
                  <a:schemeClr val="tx1"/>
                </a:solidFill>
                <a:latin typeface="Arial" charset="0"/>
                <a:ea typeface="宋体" charset="0"/>
              </a:defRPr>
            </a:lvl8pPr>
            <a:lvl9pPr marL="3886200" indent="-228600" fontAlgn="base">
              <a:spcBef>
                <a:spcPct val="0"/>
              </a:spcBef>
              <a:spcAft>
                <a:spcPct val="0"/>
              </a:spcAft>
              <a:defRPr kumimoji="1" sz="2400">
                <a:solidFill>
                  <a:schemeClr val="tx1"/>
                </a:solidFill>
                <a:latin typeface="Arial" charset="0"/>
                <a:ea typeface="宋体" charset="0"/>
              </a:defRPr>
            </a:lvl9pPr>
          </a:lstStyle>
          <a:p>
            <a:r>
              <a:rPr kumimoji="0" lang="el-GR" altLang="zh-CN" sz="3200">
                <a:latin typeface="Times New Roman" charset="0"/>
                <a:cs typeface="Times New Roman" charset="0"/>
              </a:rPr>
              <a:t>ε</a:t>
            </a:r>
            <a:r>
              <a:rPr kumimoji="0" lang="en-US" altLang="zh-CN" sz="3200">
                <a:latin typeface="Times New Roman" charset="0"/>
                <a:cs typeface="Times New Roman" charset="0"/>
              </a:rPr>
              <a:t>'</a:t>
            </a:r>
            <a:endParaRPr kumimoji="0" lang="zh-CN" altLang="en-US" sz="3200"/>
          </a:p>
        </p:txBody>
      </p:sp>
      <p:sp>
        <p:nvSpPr>
          <p:cNvPr id="81" name="页脚占位符 1">
            <a:extLst>
              <a:ext uri="{FF2B5EF4-FFF2-40B4-BE49-F238E27FC236}">
                <a16:creationId xmlns:a16="http://schemas.microsoft.com/office/drawing/2014/main" id="{4B83ADF0-032A-4441-9911-CCF2D6C841F4}"/>
              </a:ext>
            </a:extLst>
          </p:cNvPr>
          <p:cNvSpPr txBox="1">
            <a:spLocks/>
          </p:cNvSpPr>
          <p:nvPr/>
        </p:nvSpPr>
        <p:spPr>
          <a:xfrm>
            <a:off x="640541" y="6510338"/>
            <a:ext cx="4114800" cy="365125"/>
          </a:xfrm>
          <a:prstGeom prst="rect">
            <a:avLst/>
          </a:prstGeom>
        </p:spPr>
        <p:txBody>
          <a:bodyPr vert="horz" lIns="91440" tIns="45720" rIns="91440" bIns="45720" rtlCol="0" anchor="ctr"/>
          <a:lstStyle>
            <a:defPPr>
              <a:defRPr lang="zh-CN"/>
            </a:defPPr>
            <a:lvl1pPr marL="0" algn="ctr" defTabSz="914377" rtl="0" eaLnBrk="1" latinLnBrk="0" hangingPunct="1">
              <a:defRPr sz="1200" kern="1200">
                <a:solidFill>
                  <a:schemeClr val="tx1">
                    <a:tint val="75000"/>
                  </a:schemeClr>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tint val="75000"/>
                  </a:prstClr>
                </a:solidFill>
                <a:effectLst/>
                <a:uLnTx/>
                <a:uFillTx/>
                <a:latin typeface="Calibri" panose="020F0502020204030204"/>
                <a:ea typeface="等线" panose="02010600030101010101" pitchFamily="2" charset="-122"/>
                <a:cs typeface="+mn-cs"/>
              </a:rPr>
              <a:t>人工智能学院           数据挖掘                课程团队</a:t>
            </a: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7718373"/>
      </p:ext>
    </p:extLst>
  </p:cSld>
  <p:clrMapOvr>
    <a:masterClrMapping/>
  </p:clrMapOvr>
  <mc:AlternateContent xmlns:mc="http://schemas.openxmlformats.org/markup-compatibility/2006" xmlns:p14="http://schemas.microsoft.com/office/powerpoint/2010/main">
    <mc:Choice Requires="p14">
      <p:transition p14:dur="0" advTm="31600"/>
    </mc:Choice>
    <mc:Fallback xmlns="">
      <p:transition advTm="31600"/>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14766CF5-CC93-3B40-87E8-2E9F5BD962AA}" type="slidenum">
              <a:rPr kumimoji="1" lang="zh-CN" altLang="en-US" smtClean="0"/>
              <a:t>38</a:t>
            </a:fld>
            <a:endParaRPr kumimoji="1" lang="zh-CN" altLang="en-US"/>
          </a:p>
        </p:txBody>
      </p:sp>
      <p:sp>
        <p:nvSpPr>
          <p:cNvPr id="3" name="标题 2"/>
          <p:cNvSpPr>
            <a:spLocks noGrp="1"/>
          </p:cNvSpPr>
          <p:nvPr>
            <p:ph type="title"/>
          </p:nvPr>
        </p:nvSpPr>
        <p:spPr/>
        <p:txBody>
          <a:bodyPr/>
          <a:lstStyle/>
          <a:p>
            <a:r>
              <a:rPr lang="zh-CN" altLang="en-US" dirty="0"/>
              <a:t>在</a:t>
            </a:r>
            <a:r>
              <a:rPr lang="en-US" altLang="zh-CN" dirty="0" err="1"/>
              <a:t>scikit</a:t>
            </a:r>
            <a:r>
              <a:rPr lang="en-US" altLang="zh-CN" dirty="0"/>
              <a:t>-learn</a:t>
            </a:r>
            <a:r>
              <a:rPr lang="zh-CN" altLang="en-US" dirty="0"/>
              <a:t>中调用</a:t>
            </a:r>
            <a:r>
              <a:rPr lang="en-US" altLang="zh-CN" dirty="0"/>
              <a:t>OPTICS</a:t>
            </a:r>
            <a:r>
              <a:rPr lang="zh-CN" altLang="en-US" dirty="0"/>
              <a:t>代码</a:t>
            </a:r>
          </a:p>
        </p:txBody>
      </p:sp>
      <p:sp>
        <p:nvSpPr>
          <p:cNvPr id="4" name="内容占位符 3"/>
          <p:cNvSpPr>
            <a:spLocks noGrp="1"/>
          </p:cNvSpPr>
          <p:nvPr>
            <p:ph sz="quarter" idx="13"/>
          </p:nvPr>
        </p:nvSpPr>
        <p:spPr/>
        <p:txBody>
          <a:bodyPr>
            <a:normAutofit/>
          </a:bodyPr>
          <a:lstStyle/>
          <a:p>
            <a:r>
              <a:rPr lang="en-US" altLang="zh-CN" dirty="0"/>
              <a:t> from </a:t>
            </a:r>
            <a:r>
              <a:rPr lang="en-US" altLang="zh-CN" dirty="0" err="1"/>
              <a:t>sklearn.cluster</a:t>
            </a:r>
            <a:r>
              <a:rPr lang="en-US" altLang="zh-CN" dirty="0"/>
              <a:t> import OPTICS</a:t>
            </a:r>
          </a:p>
          <a:p>
            <a:r>
              <a:rPr lang="en-US" altLang="zh-CN" dirty="0"/>
              <a:t> import </a:t>
            </a:r>
            <a:r>
              <a:rPr lang="en-US" altLang="zh-CN" dirty="0" err="1"/>
              <a:t>numpy</a:t>
            </a:r>
            <a:r>
              <a:rPr lang="en-US" altLang="zh-CN" dirty="0"/>
              <a:t> as np</a:t>
            </a:r>
          </a:p>
          <a:p>
            <a:r>
              <a:rPr lang="en-US" altLang="zh-CN" dirty="0"/>
              <a:t>X = </a:t>
            </a:r>
            <a:r>
              <a:rPr lang="en-US" altLang="zh-CN" dirty="0" err="1"/>
              <a:t>np.array</a:t>
            </a:r>
            <a:r>
              <a:rPr lang="en-US" altLang="zh-CN" dirty="0"/>
              <a:t>([[1, 2], [2, 5], [3, 6],[8, 7], [8, 8], [7, 3]])</a:t>
            </a:r>
          </a:p>
          <a:p>
            <a:r>
              <a:rPr lang="en-US" altLang="zh-CN" dirty="0"/>
              <a:t> clustering = OPTICS(</a:t>
            </a:r>
            <a:r>
              <a:rPr lang="en-US" altLang="zh-CN" dirty="0" err="1"/>
              <a:t>min_samples</a:t>
            </a:r>
            <a:r>
              <a:rPr lang="en-US" altLang="zh-CN" dirty="0"/>
              <a:t>=2).fit(X)</a:t>
            </a:r>
          </a:p>
          <a:p>
            <a:r>
              <a:rPr lang="en-US" altLang="zh-CN" dirty="0" err="1"/>
              <a:t>clustering.labels</a:t>
            </a:r>
            <a:r>
              <a:rPr lang="en-US" altLang="zh-CN" dirty="0"/>
              <a:t>_</a:t>
            </a:r>
          </a:p>
          <a:p>
            <a:r>
              <a:rPr lang="en-US" altLang="zh-CN" dirty="0"/>
              <a:t>array([0, 0, 0, 1, 1, 1])</a:t>
            </a:r>
          </a:p>
        </p:txBody>
      </p:sp>
    </p:spTree>
    <p:extLst>
      <p:ext uri="{BB962C8B-B14F-4D97-AF65-F5344CB8AC3E}">
        <p14:creationId xmlns:p14="http://schemas.microsoft.com/office/powerpoint/2010/main" val="42677644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14766CF5-CC93-3B40-87E8-2E9F5BD962AA}" type="slidenum">
              <a:rPr kumimoji="1" lang="zh-CN" altLang="en-US" smtClean="0"/>
              <a:t>39</a:t>
            </a:fld>
            <a:endParaRPr kumimoji="1" lang="zh-CN" altLang="en-US"/>
          </a:p>
        </p:txBody>
      </p:sp>
      <p:sp>
        <p:nvSpPr>
          <p:cNvPr id="3" name="标题 2"/>
          <p:cNvSpPr>
            <a:spLocks noGrp="1"/>
          </p:cNvSpPr>
          <p:nvPr>
            <p:ph type="title"/>
          </p:nvPr>
        </p:nvSpPr>
        <p:spPr/>
        <p:txBody>
          <a:bodyPr/>
          <a:lstStyle/>
          <a:p>
            <a:r>
              <a:rPr lang="zh-CN" altLang="en-US" dirty="0"/>
              <a:t>更多聚类算法</a:t>
            </a:r>
          </a:p>
        </p:txBody>
      </p:sp>
      <p:pic>
        <p:nvPicPr>
          <p:cNvPr id="250882" name="Picture 2" descr="https://img-blog.csdn.net/20180622103231324?watermark/2/text/aHR0cHM6Ly9ibG9nLmNzZG4ubmV0L2xpdXk5ODAz/font/5a6L5L2T/fontsize/400/fill/I0JBQkFCMA==/dissolve/70"/>
          <p:cNvPicPr>
            <a:picLocks noGrp="1" noChangeAspect="1" noChangeArrowheads="1"/>
          </p:cNvPicPr>
          <p:nvPr>
            <p:ph sz="quarter" idx="13"/>
          </p:nvPr>
        </p:nvPicPr>
        <p:blipFill>
          <a:blip r:embed="rId2">
            <a:extLst>
              <a:ext uri="{28A0092B-C50C-407E-A947-70E740481C1C}">
                <a14:useLocalDpi xmlns:a14="http://schemas.microsoft.com/office/drawing/2010/main" val="0"/>
              </a:ext>
            </a:extLst>
          </a:blip>
          <a:srcRect/>
          <a:stretch>
            <a:fillRect/>
          </a:stretch>
        </p:blipFill>
        <p:spPr bwMode="auto">
          <a:xfrm>
            <a:off x="3789972" y="141058"/>
            <a:ext cx="5581069" cy="6513142"/>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p:cNvSpPr/>
          <p:nvPr/>
        </p:nvSpPr>
        <p:spPr>
          <a:xfrm>
            <a:off x="0" y="6469534"/>
            <a:ext cx="5961953" cy="369332"/>
          </a:xfrm>
          <a:prstGeom prst="rect">
            <a:avLst/>
          </a:prstGeom>
        </p:spPr>
        <p:txBody>
          <a:bodyPr wrap="none">
            <a:spAutoFit/>
          </a:bodyPr>
          <a:lstStyle/>
          <a:p>
            <a:r>
              <a:rPr lang="zh-CN" altLang="en-US" dirty="0">
                <a:hlinkClick r:id="rId3"/>
              </a:rPr>
              <a:t>https://blog.csdn.net/qq_27825451/article/details/94436488</a:t>
            </a:r>
            <a:endParaRPr lang="en-US" altLang="zh-CN" dirty="0"/>
          </a:p>
        </p:txBody>
      </p:sp>
    </p:spTree>
    <p:extLst>
      <p:ext uri="{BB962C8B-B14F-4D97-AF65-F5344CB8AC3E}">
        <p14:creationId xmlns:p14="http://schemas.microsoft.com/office/powerpoint/2010/main" val="3619359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25" name="Slide Number Placeholder 23"/>
          <p:cNvSpPr>
            <a:spLocks noGrp="1"/>
          </p:cNvSpPr>
          <p:nvPr>
            <p:ph type="sldNum" sz="quarter" idx="12"/>
          </p:nvPr>
        </p:nvSpPr>
        <p:spPr>
          <a:noFill/>
        </p:spPr>
        <p:txBody>
          <a:bodyPr/>
          <a:lstStyle/>
          <a:p>
            <a:fld id="{5390F4DF-AB45-407F-81DD-52CDFB040567}" type="slidenum">
              <a:rPr lang="en-US" altLang="zh-CN"/>
              <a:pPr/>
              <a:t>4</a:t>
            </a:fld>
            <a:endParaRPr lang="en-US" altLang="zh-CN"/>
          </a:p>
        </p:txBody>
      </p:sp>
      <p:sp>
        <p:nvSpPr>
          <p:cNvPr id="34818" name="Rectangle 2"/>
          <p:cNvSpPr>
            <a:spLocks noGrp="1" noChangeArrowheads="1"/>
          </p:cNvSpPr>
          <p:nvPr>
            <p:ph type="title"/>
          </p:nvPr>
        </p:nvSpPr>
        <p:spPr/>
        <p:txBody>
          <a:bodyPr>
            <a:normAutofit/>
          </a:bodyPr>
          <a:lstStyle/>
          <a:p>
            <a:r>
              <a:rPr lang="en-US" altLang="zh-CN" sz="3600" dirty="0">
                <a:ea typeface="宋体" pitchFamily="2" charset="-122"/>
              </a:rPr>
              <a:t>AGNES</a:t>
            </a:r>
            <a:r>
              <a:rPr lang="en-US" altLang="zh-CN" sz="3200" dirty="0"/>
              <a:t> </a:t>
            </a:r>
            <a:r>
              <a:rPr lang="en-US" altLang="zh-CN" sz="3600" dirty="0">
                <a:ea typeface="宋体" pitchFamily="2" charset="-122"/>
              </a:rPr>
              <a:t>(</a:t>
            </a:r>
            <a:r>
              <a:rPr lang="en-US" altLang="zh-CN" sz="3600" dirty="0" err="1">
                <a:solidFill>
                  <a:srgbClr val="FFFF00"/>
                </a:solidFill>
                <a:ea typeface="宋体" pitchFamily="2" charset="-122"/>
              </a:rPr>
              <a:t>AG</a:t>
            </a:r>
            <a:r>
              <a:rPr lang="en-US" altLang="zh-CN" sz="3600" dirty="0" err="1">
                <a:ea typeface="宋体" pitchFamily="2" charset="-122"/>
              </a:rPr>
              <a:t>glomerative</a:t>
            </a:r>
            <a:r>
              <a:rPr lang="en-US" altLang="zh-CN" sz="3600" dirty="0">
                <a:ea typeface="宋体" pitchFamily="2" charset="-122"/>
              </a:rPr>
              <a:t> </a:t>
            </a:r>
            <a:r>
              <a:rPr lang="en-US" altLang="zh-CN" sz="3600" dirty="0" err="1">
                <a:solidFill>
                  <a:srgbClr val="FFFF00"/>
                </a:solidFill>
                <a:ea typeface="宋体" pitchFamily="2" charset="-122"/>
              </a:rPr>
              <a:t>NES</a:t>
            </a:r>
            <a:r>
              <a:rPr lang="en-US" altLang="zh-CN" sz="3600" dirty="0" err="1">
                <a:ea typeface="宋体" pitchFamily="2" charset="-122"/>
              </a:rPr>
              <a:t>ting</a:t>
            </a:r>
            <a:r>
              <a:rPr lang="en-US" altLang="zh-CN" sz="3600" dirty="0">
                <a:ea typeface="宋体" pitchFamily="2" charset="-122"/>
              </a:rPr>
              <a:t>)</a:t>
            </a:r>
          </a:p>
        </p:txBody>
      </p:sp>
      <p:sp>
        <p:nvSpPr>
          <p:cNvPr id="34819" name="Rectangle 3"/>
          <p:cNvSpPr>
            <a:spLocks noGrp="1" noChangeArrowheads="1"/>
          </p:cNvSpPr>
          <p:nvPr>
            <p:ph sz="quarter" idx="13"/>
          </p:nvPr>
        </p:nvSpPr>
        <p:spPr/>
        <p:txBody>
          <a:bodyPr/>
          <a:lstStyle/>
          <a:p>
            <a:pPr>
              <a:lnSpc>
                <a:spcPct val="140000"/>
              </a:lnSpc>
            </a:pPr>
            <a:r>
              <a:rPr lang="en-US" altLang="zh-CN" dirty="0">
                <a:solidFill>
                  <a:srgbClr val="FF0000"/>
                </a:solidFill>
                <a:latin typeface="Times New Roman" charset="0"/>
                <a:ea typeface="华文楷体" charset="0"/>
                <a:cs typeface="华文楷体" charset="0"/>
              </a:rPr>
              <a:t>AGENES</a:t>
            </a:r>
            <a:r>
              <a:rPr lang="zh-CN" altLang="en-US" dirty="0">
                <a:solidFill>
                  <a:srgbClr val="FF0000"/>
                </a:solidFill>
                <a:latin typeface="Times New Roman" charset="0"/>
                <a:ea typeface="华文楷体" charset="0"/>
                <a:cs typeface="华文楷体" charset="0"/>
              </a:rPr>
              <a:t>算法：</a:t>
            </a:r>
            <a:r>
              <a:rPr lang="zh-CN" altLang="en-US" dirty="0">
                <a:solidFill>
                  <a:srgbClr val="FF0000"/>
                </a:solidFill>
              </a:rPr>
              <a:t>凝聚层次聚类算法</a:t>
            </a:r>
            <a:endParaRPr lang="zh-CN" altLang="en-US" dirty="0">
              <a:solidFill>
                <a:srgbClr val="FF0000"/>
              </a:solidFill>
              <a:latin typeface="Times New Roman" charset="0"/>
              <a:ea typeface="华文楷体" charset="0"/>
              <a:cs typeface="华文楷体" charset="0"/>
            </a:endParaRPr>
          </a:p>
          <a:p>
            <a:pPr lvl="1">
              <a:lnSpc>
                <a:spcPct val="140000"/>
              </a:lnSpc>
            </a:pPr>
            <a:r>
              <a:rPr lang="zh-CN" altLang="en-US" dirty="0">
                <a:latin typeface="Times New Roman" charset="0"/>
                <a:ea typeface="华文楷体" charset="0"/>
              </a:rPr>
              <a:t>初始将每个对象自为一簇</a:t>
            </a:r>
          </a:p>
          <a:p>
            <a:pPr lvl="1">
              <a:lnSpc>
                <a:spcPct val="140000"/>
              </a:lnSpc>
            </a:pPr>
            <a:r>
              <a:rPr lang="zh-CN" altLang="en-US" b="1" dirty="0">
                <a:solidFill>
                  <a:srgbClr val="0000FF"/>
                </a:solidFill>
                <a:latin typeface="Times New Roman" charset="0"/>
                <a:ea typeface="华文楷体" charset="0"/>
              </a:rPr>
              <a:t>对这些簇根据某种准则（如，单链接）逐步合并</a:t>
            </a:r>
          </a:p>
          <a:p>
            <a:pPr lvl="1">
              <a:lnSpc>
                <a:spcPct val="140000"/>
              </a:lnSpc>
            </a:pPr>
            <a:r>
              <a:rPr lang="zh-CN" altLang="en-US" dirty="0">
                <a:latin typeface="Times New Roman" charset="0"/>
                <a:ea typeface="华文楷体" charset="0"/>
              </a:rPr>
              <a:t>聚类的合并过程反复进行，直到所有的对象最终合并形成一个簇</a:t>
            </a:r>
          </a:p>
          <a:p>
            <a:pPr eaLnBrk="1" hangingPunct="1">
              <a:lnSpc>
                <a:spcPct val="80000"/>
              </a:lnSpc>
              <a:spcBef>
                <a:spcPct val="50000"/>
              </a:spcBef>
              <a:buClr>
                <a:schemeClr val="tx1"/>
              </a:buClr>
            </a:pPr>
            <a:endParaRPr lang="en-US" altLang="zh-CN" sz="2400" dirty="0">
              <a:ea typeface="宋体" pitchFamily="2" charset="-122"/>
            </a:endParaRPr>
          </a:p>
        </p:txBody>
      </p:sp>
      <p:grpSp>
        <p:nvGrpSpPr>
          <p:cNvPr id="2" name="组合 1">
            <a:extLst>
              <a:ext uri="{FF2B5EF4-FFF2-40B4-BE49-F238E27FC236}">
                <a16:creationId xmlns:a16="http://schemas.microsoft.com/office/drawing/2014/main" id="{62D157F9-08A7-4D0A-9638-8DAD3236ADE0}"/>
              </a:ext>
            </a:extLst>
          </p:cNvPr>
          <p:cNvGrpSpPr/>
          <p:nvPr/>
        </p:nvGrpSpPr>
        <p:grpSpPr>
          <a:xfrm>
            <a:off x="1524000" y="4048208"/>
            <a:ext cx="8229600" cy="2308142"/>
            <a:chOff x="2057400" y="4343401"/>
            <a:chExt cx="8229600" cy="2308142"/>
          </a:xfrm>
        </p:grpSpPr>
        <p:grpSp>
          <p:nvGrpSpPr>
            <p:cNvPr id="34820" name="Group 4"/>
            <p:cNvGrpSpPr>
              <a:grpSpLocks/>
            </p:cNvGrpSpPr>
            <p:nvPr/>
          </p:nvGrpSpPr>
          <p:grpSpPr bwMode="auto">
            <a:xfrm>
              <a:off x="2057400" y="4343401"/>
              <a:ext cx="2209800" cy="2017713"/>
              <a:chOff x="384" y="2496"/>
              <a:chExt cx="1392" cy="1271"/>
            </a:xfrm>
          </p:grpSpPr>
          <p:graphicFrame>
            <p:nvGraphicFramePr>
              <p:cNvPr id="34834" name="Object 1026"/>
              <p:cNvGraphicFramePr>
                <a:graphicFrameLocks noChangeAspect="1"/>
              </p:cNvGraphicFramePr>
              <p:nvPr/>
            </p:nvGraphicFramePr>
            <p:xfrm>
              <a:off x="384" y="2496"/>
              <a:ext cx="1392" cy="1271"/>
            </p:xfrm>
            <a:graphic>
              <a:graphicData uri="http://schemas.openxmlformats.org/presentationml/2006/ole">
                <mc:AlternateContent xmlns:mc="http://schemas.openxmlformats.org/markup-compatibility/2006">
                  <mc:Choice xmlns:v="urn:schemas-microsoft-com:vml" Requires="v">
                    <p:oleObj spid="_x0000_s254012" name="Worksheet" r:id="rId4" imgW="2200656" imgH="2076907" progId="Excel.Sheet.8">
                      <p:embed/>
                    </p:oleObj>
                  </mc:Choice>
                  <mc:Fallback>
                    <p:oleObj name="Worksheet" r:id="rId4" imgW="2200656" imgH="2076907" progId="Excel.Sheet.8">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4" y="2496"/>
                            <a:ext cx="1392" cy="127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34835" name="Oval 6"/>
              <p:cNvSpPr>
                <a:spLocks noChangeArrowheads="1"/>
              </p:cNvSpPr>
              <p:nvPr/>
            </p:nvSpPr>
            <p:spPr bwMode="auto">
              <a:xfrm>
                <a:off x="816" y="2716"/>
                <a:ext cx="164" cy="327"/>
              </a:xfrm>
              <a:prstGeom prst="ellipse">
                <a:avLst/>
              </a:prstGeom>
              <a:noFill/>
              <a:ln w="28575">
                <a:solidFill>
                  <a:schemeClr val="tx1"/>
                </a:solidFill>
                <a:prstDash val="lgDash"/>
                <a:round/>
                <a:headEnd/>
                <a:tailEnd/>
              </a:ln>
            </p:spPr>
            <p:txBody>
              <a:bodyPr wrap="none" anchor="ctr">
                <a:spAutoFit/>
              </a:bodyPr>
              <a:lstStyle/>
              <a:p>
                <a:endParaRPr lang="zh-CN" altLang="zh-CN">
                  <a:ea typeface="宋体" pitchFamily="2" charset="-122"/>
                </a:endParaRPr>
              </a:p>
            </p:txBody>
          </p:sp>
          <p:sp>
            <p:nvSpPr>
              <p:cNvPr id="34836" name="Oval 7"/>
              <p:cNvSpPr>
                <a:spLocks noChangeArrowheads="1"/>
              </p:cNvSpPr>
              <p:nvPr/>
            </p:nvSpPr>
            <p:spPr bwMode="auto">
              <a:xfrm>
                <a:off x="816" y="3004"/>
                <a:ext cx="164" cy="327"/>
              </a:xfrm>
              <a:prstGeom prst="ellipse">
                <a:avLst/>
              </a:prstGeom>
              <a:noFill/>
              <a:ln w="28575">
                <a:solidFill>
                  <a:schemeClr val="tx1"/>
                </a:solidFill>
                <a:prstDash val="lgDash"/>
                <a:round/>
                <a:headEnd/>
                <a:tailEnd/>
              </a:ln>
            </p:spPr>
            <p:txBody>
              <a:bodyPr wrap="none" anchor="ctr">
                <a:spAutoFit/>
              </a:bodyPr>
              <a:lstStyle/>
              <a:p>
                <a:endParaRPr lang="zh-CN" altLang="zh-CN">
                  <a:ea typeface="宋体" pitchFamily="2" charset="-122"/>
                </a:endParaRPr>
              </a:p>
            </p:txBody>
          </p:sp>
          <p:sp>
            <p:nvSpPr>
              <p:cNvPr id="34837" name="Oval 8"/>
              <p:cNvSpPr>
                <a:spLocks noChangeArrowheads="1"/>
              </p:cNvSpPr>
              <p:nvPr/>
            </p:nvSpPr>
            <p:spPr bwMode="auto">
              <a:xfrm>
                <a:off x="1392" y="3004"/>
                <a:ext cx="144" cy="327"/>
              </a:xfrm>
              <a:prstGeom prst="ellipse">
                <a:avLst/>
              </a:prstGeom>
              <a:noFill/>
              <a:ln w="28575">
                <a:solidFill>
                  <a:schemeClr val="tx1"/>
                </a:solidFill>
                <a:prstDash val="lgDash"/>
                <a:round/>
                <a:headEnd/>
                <a:tailEnd/>
              </a:ln>
            </p:spPr>
            <p:txBody>
              <a:bodyPr anchor="ctr">
                <a:spAutoFit/>
              </a:bodyPr>
              <a:lstStyle/>
              <a:p>
                <a:endParaRPr lang="zh-CN" altLang="zh-CN">
                  <a:ea typeface="宋体" pitchFamily="2" charset="-122"/>
                </a:endParaRPr>
              </a:p>
            </p:txBody>
          </p:sp>
        </p:grpSp>
        <p:grpSp>
          <p:nvGrpSpPr>
            <p:cNvPr id="34821" name="Group 9"/>
            <p:cNvGrpSpPr>
              <a:grpSpLocks/>
            </p:cNvGrpSpPr>
            <p:nvPr/>
          </p:nvGrpSpPr>
          <p:grpSpPr bwMode="auto">
            <a:xfrm>
              <a:off x="5029200" y="4343401"/>
              <a:ext cx="2209800" cy="2017713"/>
              <a:chOff x="1968" y="2496"/>
              <a:chExt cx="1392" cy="1271"/>
            </a:xfrm>
          </p:grpSpPr>
          <p:graphicFrame>
            <p:nvGraphicFramePr>
              <p:cNvPr id="34829" name="Object 1025"/>
              <p:cNvGraphicFramePr>
                <a:graphicFrameLocks noChangeAspect="1"/>
              </p:cNvGraphicFramePr>
              <p:nvPr/>
            </p:nvGraphicFramePr>
            <p:xfrm>
              <a:off x="1968" y="2496"/>
              <a:ext cx="1392" cy="1271"/>
            </p:xfrm>
            <a:graphic>
              <a:graphicData uri="http://schemas.openxmlformats.org/presentationml/2006/ole">
                <mc:AlternateContent xmlns:mc="http://schemas.openxmlformats.org/markup-compatibility/2006">
                  <mc:Choice xmlns:v="urn:schemas-microsoft-com:vml" Requires="v">
                    <p:oleObj spid="_x0000_s254013" name="Worksheet" r:id="rId6" imgW="2200656" imgH="2076907" progId="Excel.Sheet.8">
                      <p:embed/>
                    </p:oleObj>
                  </mc:Choice>
                  <mc:Fallback>
                    <p:oleObj name="Worksheet" r:id="rId6" imgW="2200656" imgH="2076907" progId="Excel.Sheet.8">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68" y="2496"/>
                            <a:ext cx="1392" cy="127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34830" name="Oval 11"/>
              <p:cNvSpPr>
                <a:spLocks noChangeArrowheads="1"/>
              </p:cNvSpPr>
              <p:nvPr/>
            </p:nvSpPr>
            <p:spPr bwMode="auto">
              <a:xfrm>
                <a:off x="2736" y="3244"/>
                <a:ext cx="164" cy="327"/>
              </a:xfrm>
              <a:prstGeom prst="ellipse">
                <a:avLst/>
              </a:prstGeom>
              <a:noFill/>
              <a:ln w="28575">
                <a:solidFill>
                  <a:schemeClr val="tx1"/>
                </a:solidFill>
                <a:prstDash val="lgDash"/>
                <a:round/>
                <a:headEnd/>
                <a:tailEnd/>
              </a:ln>
            </p:spPr>
            <p:txBody>
              <a:bodyPr wrap="none" anchor="ctr">
                <a:spAutoFit/>
              </a:bodyPr>
              <a:lstStyle/>
              <a:p>
                <a:endParaRPr lang="zh-CN" altLang="zh-CN">
                  <a:ea typeface="宋体" pitchFamily="2" charset="-122"/>
                </a:endParaRPr>
              </a:p>
            </p:txBody>
          </p:sp>
          <p:sp>
            <p:nvSpPr>
              <p:cNvPr id="34831" name="Oval 12"/>
              <p:cNvSpPr>
                <a:spLocks noChangeArrowheads="1"/>
              </p:cNvSpPr>
              <p:nvPr/>
            </p:nvSpPr>
            <p:spPr bwMode="auto">
              <a:xfrm>
                <a:off x="2256" y="2716"/>
                <a:ext cx="384" cy="327"/>
              </a:xfrm>
              <a:prstGeom prst="ellipse">
                <a:avLst/>
              </a:prstGeom>
              <a:noFill/>
              <a:ln w="28575">
                <a:solidFill>
                  <a:schemeClr val="tx1"/>
                </a:solidFill>
                <a:prstDash val="lgDash"/>
                <a:round/>
                <a:headEnd/>
                <a:tailEnd/>
              </a:ln>
            </p:spPr>
            <p:txBody>
              <a:bodyPr anchor="ctr">
                <a:spAutoFit/>
              </a:bodyPr>
              <a:lstStyle/>
              <a:p>
                <a:endParaRPr lang="zh-CN" altLang="zh-CN">
                  <a:ea typeface="宋体" pitchFamily="2" charset="-122"/>
                </a:endParaRPr>
              </a:p>
            </p:txBody>
          </p:sp>
          <p:sp>
            <p:nvSpPr>
              <p:cNvPr id="34832" name="Oval 13"/>
              <p:cNvSpPr>
                <a:spLocks noChangeArrowheads="1"/>
              </p:cNvSpPr>
              <p:nvPr/>
            </p:nvSpPr>
            <p:spPr bwMode="auto">
              <a:xfrm>
                <a:off x="2352" y="2980"/>
                <a:ext cx="384" cy="327"/>
              </a:xfrm>
              <a:prstGeom prst="ellipse">
                <a:avLst/>
              </a:prstGeom>
              <a:noFill/>
              <a:ln w="28575">
                <a:solidFill>
                  <a:schemeClr val="tx1"/>
                </a:solidFill>
                <a:prstDash val="lgDash"/>
                <a:round/>
                <a:headEnd/>
                <a:tailEnd/>
              </a:ln>
            </p:spPr>
            <p:txBody>
              <a:bodyPr anchor="ctr">
                <a:spAutoFit/>
              </a:bodyPr>
              <a:lstStyle/>
              <a:p>
                <a:endParaRPr lang="zh-CN" altLang="zh-CN">
                  <a:ea typeface="宋体" pitchFamily="2" charset="-122"/>
                </a:endParaRPr>
              </a:p>
            </p:txBody>
          </p:sp>
          <p:sp>
            <p:nvSpPr>
              <p:cNvPr id="34833" name="Oval 14"/>
              <p:cNvSpPr>
                <a:spLocks noChangeArrowheads="1"/>
              </p:cNvSpPr>
              <p:nvPr/>
            </p:nvSpPr>
            <p:spPr bwMode="auto">
              <a:xfrm>
                <a:off x="2832" y="3004"/>
                <a:ext cx="288" cy="327"/>
              </a:xfrm>
              <a:prstGeom prst="ellipse">
                <a:avLst/>
              </a:prstGeom>
              <a:noFill/>
              <a:ln w="28575">
                <a:solidFill>
                  <a:schemeClr val="tx1"/>
                </a:solidFill>
                <a:prstDash val="lgDash"/>
                <a:round/>
                <a:headEnd/>
                <a:tailEnd/>
              </a:ln>
            </p:spPr>
            <p:txBody>
              <a:bodyPr anchor="ctr">
                <a:spAutoFit/>
              </a:bodyPr>
              <a:lstStyle/>
              <a:p>
                <a:endParaRPr lang="zh-CN" altLang="zh-CN">
                  <a:ea typeface="宋体" pitchFamily="2" charset="-122"/>
                </a:endParaRPr>
              </a:p>
            </p:txBody>
          </p:sp>
        </p:grpSp>
        <p:grpSp>
          <p:nvGrpSpPr>
            <p:cNvPr id="34822" name="Group 15"/>
            <p:cNvGrpSpPr>
              <a:grpSpLocks/>
            </p:cNvGrpSpPr>
            <p:nvPr/>
          </p:nvGrpSpPr>
          <p:grpSpPr bwMode="auto">
            <a:xfrm>
              <a:off x="8077200" y="4343401"/>
              <a:ext cx="2209800" cy="2017713"/>
              <a:chOff x="3552" y="2496"/>
              <a:chExt cx="1392" cy="1271"/>
            </a:xfrm>
          </p:grpSpPr>
          <p:graphicFrame>
            <p:nvGraphicFramePr>
              <p:cNvPr id="34826" name="Object 1024"/>
              <p:cNvGraphicFramePr>
                <a:graphicFrameLocks noChangeAspect="1"/>
              </p:cNvGraphicFramePr>
              <p:nvPr/>
            </p:nvGraphicFramePr>
            <p:xfrm>
              <a:off x="3552" y="2496"/>
              <a:ext cx="1392" cy="1271"/>
            </p:xfrm>
            <a:graphic>
              <a:graphicData uri="http://schemas.openxmlformats.org/presentationml/2006/ole">
                <mc:AlternateContent xmlns:mc="http://schemas.openxmlformats.org/markup-compatibility/2006">
                  <mc:Choice xmlns:v="urn:schemas-microsoft-com:vml" Requires="v">
                    <p:oleObj spid="_x0000_s254014" name="工作表" r:id="rId7" imgW="2200656" imgH="2076907" progId="Excel.Sheet.8">
                      <p:embed/>
                    </p:oleObj>
                  </mc:Choice>
                  <mc:Fallback>
                    <p:oleObj name="工作表" r:id="rId7" imgW="2200656" imgH="2076907" progId="Excel.Sheet.8">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52" y="2496"/>
                            <a:ext cx="1392" cy="127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34827" name="Oval 17"/>
              <p:cNvSpPr>
                <a:spLocks noChangeArrowheads="1"/>
              </p:cNvSpPr>
              <p:nvPr/>
            </p:nvSpPr>
            <p:spPr bwMode="auto">
              <a:xfrm>
                <a:off x="3888" y="2836"/>
                <a:ext cx="384" cy="327"/>
              </a:xfrm>
              <a:prstGeom prst="ellipse">
                <a:avLst/>
              </a:prstGeom>
              <a:noFill/>
              <a:ln w="28575">
                <a:solidFill>
                  <a:schemeClr val="tx1"/>
                </a:solidFill>
                <a:prstDash val="lgDash"/>
                <a:round/>
                <a:headEnd/>
                <a:tailEnd/>
              </a:ln>
            </p:spPr>
            <p:txBody>
              <a:bodyPr anchor="ctr">
                <a:spAutoFit/>
              </a:bodyPr>
              <a:lstStyle/>
              <a:p>
                <a:endParaRPr lang="zh-CN" altLang="zh-CN">
                  <a:ea typeface="宋体" pitchFamily="2" charset="-122"/>
                </a:endParaRPr>
              </a:p>
            </p:txBody>
          </p:sp>
          <p:sp>
            <p:nvSpPr>
              <p:cNvPr id="34828" name="Oval 18"/>
              <p:cNvSpPr>
                <a:spLocks noChangeArrowheads="1"/>
              </p:cNvSpPr>
              <p:nvPr/>
            </p:nvSpPr>
            <p:spPr bwMode="auto">
              <a:xfrm>
                <a:off x="4272" y="3100"/>
                <a:ext cx="480" cy="327"/>
              </a:xfrm>
              <a:prstGeom prst="ellipse">
                <a:avLst/>
              </a:prstGeom>
              <a:noFill/>
              <a:ln w="28575">
                <a:solidFill>
                  <a:schemeClr val="tx1"/>
                </a:solidFill>
                <a:prstDash val="lgDash"/>
                <a:round/>
                <a:headEnd/>
                <a:tailEnd/>
              </a:ln>
            </p:spPr>
            <p:txBody>
              <a:bodyPr anchor="ctr">
                <a:spAutoFit/>
              </a:bodyPr>
              <a:lstStyle/>
              <a:p>
                <a:endParaRPr lang="zh-CN" altLang="zh-CN">
                  <a:ea typeface="宋体" pitchFamily="2" charset="-122"/>
                </a:endParaRPr>
              </a:p>
            </p:txBody>
          </p:sp>
        </p:grpSp>
        <p:sp>
          <p:nvSpPr>
            <p:cNvPr id="34823" name="Line 19"/>
            <p:cNvSpPr>
              <a:spLocks noChangeShapeType="1"/>
            </p:cNvSpPr>
            <p:nvPr/>
          </p:nvSpPr>
          <p:spPr bwMode="auto">
            <a:xfrm>
              <a:off x="4495800" y="5257800"/>
              <a:ext cx="304800" cy="0"/>
            </a:xfrm>
            <a:prstGeom prst="line">
              <a:avLst/>
            </a:prstGeom>
            <a:noFill/>
            <a:ln w="28575">
              <a:solidFill>
                <a:schemeClr val="tx1"/>
              </a:solidFill>
              <a:round/>
              <a:headEnd/>
              <a:tailEnd type="triangle" w="med" len="med"/>
            </a:ln>
          </p:spPr>
          <p:txBody>
            <a:bodyPr wrap="none" anchor="ctr">
              <a:spAutoFit/>
            </a:bodyPr>
            <a:lstStyle/>
            <a:p>
              <a:endParaRPr lang="zh-CN" altLang="en-US"/>
            </a:p>
          </p:txBody>
        </p:sp>
        <p:sp>
          <p:nvSpPr>
            <p:cNvPr id="34824" name="Line 20"/>
            <p:cNvSpPr>
              <a:spLocks noChangeShapeType="1"/>
            </p:cNvSpPr>
            <p:nvPr/>
          </p:nvSpPr>
          <p:spPr bwMode="auto">
            <a:xfrm>
              <a:off x="7467600" y="5181600"/>
              <a:ext cx="304800" cy="0"/>
            </a:xfrm>
            <a:prstGeom prst="line">
              <a:avLst/>
            </a:prstGeom>
            <a:noFill/>
            <a:ln w="28575">
              <a:solidFill>
                <a:schemeClr val="tx1"/>
              </a:solidFill>
              <a:round/>
              <a:headEnd/>
              <a:tailEnd type="triangle" w="med" len="med"/>
            </a:ln>
          </p:spPr>
          <p:txBody>
            <a:bodyPr wrap="none" anchor="ctr">
              <a:spAutoFit/>
            </a:bodyPr>
            <a:lstStyle/>
            <a:p>
              <a:endParaRPr lang="zh-CN" altLang="en-US"/>
            </a:p>
          </p:txBody>
        </p:sp>
        <p:sp>
          <p:nvSpPr>
            <p:cNvPr id="22" name="页脚占位符 1">
              <a:extLst>
                <a:ext uri="{FF2B5EF4-FFF2-40B4-BE49-F238E27FC236}">
                  <a16:creationId xmlns:a16="http://schemas.microsoft.com/office/drawing/2014/main" id="{4B83ADF0-032A-4441-9911-CCF2D6C841F4}"/>
                </a:ext>
              </a:extLst>
            </p:cNvPr>
            <p:cNvSpPr txBox="1">
              <a:spLocks/>
            </p:cNvSpPr>
            <p:nvPr/>
          </p:nvSpPr>
          <p:spPr>
            <a:xfrm>
              <a:off x="3962239" y="6286418"/>
              <a:ext cx="4114800" cy="365125"/>
            </a:xfrm>
            <a:prstGeom prst="rect">
              <a:avLst/>
            </a:prstGeom>
          </p:spPr>
          <p:txBody>
            <a:bodyPr vert="horz" lIns="91440" tIns="45720" rIns="91440" bIns="45720" rtlCol="0" anchor="ctr"/>
            <a:lstStyle>
              <a:defPPr>
                <a:defRPr lang="zh-CN"/>
              </a:defPPr>
              <a:lvl1pPr marL="0" algn="ctr" defTabSz="914377" rtl="0" eaLnBrk="1" latinLnBrk="0" hangingPunct="1">
                <a:defRPr sz="1200" kern="1200">
                  <a:solidFill>
                    <a:schemeClr val="tx1">
                      <a:tint val="75000"/>
                    </a:schemeClr>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tint val="75000"/>
                    </a:prstClr>
                  </a:solidFill>
                  <a:effectLst/>
                  <a:uLnTx/>
                  <a:uFillTx/>
                  <a:latin typeface="Calibri" panose="020F0502020204030204"/>
                  <a:ea typeface="等线" panose="02010600030101010101" pitchFamily="2" charset="-122"/>
                  <a:cs typeface="+mn-cs"/>
                </a:rPr>
                <a:t>人工智能学院           数据挖掘                课程团队</a:t>
              </a: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6602877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14766CF5-CC93-3B40-87E8-2E9F5BD962AA}" type="slidenum">
              <a:rPr kumimoji="1" lang="zh-CN" altLang="en-US" smtClean="0"/>
              <a:t>40</a:t>
            </a:fld>
            <a:endParaRPr kumimoji="1" lang="zh-CN" altLang="en-US"/>
          </a:p>
        </p:txBody>
      </p:sp>
      <p:sp>
        <p:nvSpPr>
          <p:cNvPr id="3" name="标题 2"/>
          <p:cNvSpPr>
            <a:spLocks noGrp="1"/>
          </p:cNvSpPr>
          <p:nvPr>
            <p:ph type="title"/>
          </p:nvPr>
        </p:nvSpPr>
        <p:spPr/>
        <p:txBody>
          <a:bodyPr/>
          <a:lstStyle/>
          <a:p>
            <a:r>
              <a:rPr lang="zh-CN" altLang="en-US" dirty="0">
                <a:solidFill>
                  <a:srgbClr val="FFFF00"/>
                </a:solidFill>
              </a:rPr>
              <a:t>近期研究代表方法</a:t>
            </a:r>
          </a:p>
        </p:txBody>
      </p:sp>
      <p:sp>
        <p:nvSpPr>
          <p:cNvPr id="4" name="内容占位符 3"/>
          <p:cNvSpPr>
            <a:spLocks noGrp="1"/>
          </p:cNvSpPr>
          <p:nvPr>
            <p:ph sz="quarter" idx="13"/>
          </p:nvPr>
        </p:nvSpPr>
        <p:spPr>
          <a:xfrm>
            <a:off x="772668" y="1755031"/>
            <a:ext cx="4481720" cy="4330593"/>
          </a:xfrm>
        </p:spPr>
        <p:txBody>
          <a:bodyPr>
            <a:normAutofit fontScale="85000" lnSpcReduction="10000"/>
          </a:bodyPr>
          <a:lstStyle/>
          <a:p>
            <a:r>
              <a:rPr lang="en-US" altLang="zh-CN" b="1" dirty="0"/>
              <a:t>Alex Rodriguez, Alessandro </a:t>
            </a:r>
            <a:r>
              <a:rPr lang="en-US" altLang="zh-CN" b="1" dirty="0" err="1"/>
              <a:t>Laio</a:t>
            </a:r>
            <a:r>
              <a:rPr lang="zh-CN" altLang="en-US" b="1" dirty="0"/>
              <a:t>，</a:t>
            </a:r>
            <a:r>
              <a:rPr lang="en-US" altLang="zh-CN" dirty="0"/>
              <a:t>Clustering by fast search and find of density peaks</a:t>
            </a:r>
            <a:r>
              <a:rPr lang="zh-CN" altLang="en-US" dirty="0"/>
              <a:t>，</a:t>
            </a:r>
            <a:r>
              <a:rPr lang="en-US" altLang="zh-CN" sz="3300" b="1" i="1" dirty="0">
                <a:solidFill>
                  <a:srgbClr val="0000FF"/>
                </a:solidFill>
              </a:rPr>
              <a:t>Science </a:t>
            </a:r>
            <a:r>
              <a:rPr lang="zh-CN" altLang="en-US" sz="3300" b="1" i="1" dirty="0">
                <a:solidFill>
                  <a:srgbClr val="0000FF"/>
                </a:solidFill>
              </a:rPr>
              <a:t>，</a:t>
            </a:r>
            <a:r>
              <a:rPr lang="en-US" altLang="zh-CN" dirty="0"/>
              <a:t>27 Jun 2014: Vol. 344, Issue 6191, pp. 1492-1496</a:t>
            </a:r>
          </a:p>
          <a:p>
            <a:r>
              <a:rPr lang="en-US" altLang="zh-CN" dirty="0"/>
              <a:t>DOI: 10.1126/science.1242072</a:t>
            </a:r>
          </a:p>
          <a:p>
            <a:r>
              <a:rPr lang="en-US" altLang="zh-CN" dirty="0">
                <a:hlinkClick r:id="rId2"/>
              </a:rPr>
              <a:t>https://science.sciencemag.org/content/344/6191/1492</a:t>
            </a:r>
            <a:endParaRPr lang="en-US" altLang="zh-CN" dirty="0"/>
          </a:p>
          <a:p>
            <a:endParaRPr lang="zh-CN" altLang="en-US" dirty="0"/>
          </a:p>
        </p:txBody>
      </p:sp>
      <p:pic>
        <p:nvPicPr>
          <p:cNvPr id="6" name="Picture 2" descr="https://science.sciencemag.org/content/sci/344/6191/1492/F3.large.jpg?width=800&amp;height=600&amp;carousel=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73988" y="1674423"/>
            <a:ext cx="5726610" cy="44918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27453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矩形 35"/>
          <p:cNvSpPr/>
          <p:nvPr/>
        </p:nvSpPr>
        <p:spPr>
          <a:xfrm>
            <a:off x="0" y="0"/>
            <a:ext cx="2601752" cy="6858000"/>
          </a:xfrm>
          <a:prstGeom prst="rect">
            <a:avLst/>
          </a:prstGeom>
          <a:solidFill>
            <a:srgbClr val="44669E"/>
          </a:solidFill>
          <a:ln>
            <a:noFill/>
          </a:ln>
          <a:effectLst>
            <a:outerShdw blurRad="50800" dist="38100" dir="2700000" algn="tl" rotWithShape="0">
              <a:prstClr val="black">
                <a:alpha val="40000"/>
              </a:prstClr>
            </a:outerShdw>
          </a:effectLst>
          <a:scene3d>
            <a:camera prst="orthographicFront"/>
            <a:lightRig rig="threePt" dir="t"/>
          </a:scene3d>
          <a:sp3d/>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68564" tIns="34282" rIns="68564" bIns="34282" numCol="1" spcCol="0" rtlCol="0" fromWordArt="0" anchor="ctr" anchorCtr="0" forceAA="0" compatLnSpc="1">
            <a:prstTxWarp prst="textNoShape">
              <a:avLst/>
            </a:prstTxWarp>
            <a:noAutofit/>
          </a:bodyPr>
          <a:lstStyle/>
          <a:p>
            <a:pPr algn="ctr"/>
            <a:endParaRPr lang="zh-CN" altLang="en-US" sz="1350"/>
          </a:p>
        </p:txBody>
      </p:sp>
      <p:sp>
        <p:nvSpPr>
          <p:cNvPr id="37" name="TextBox 36"/>
          <p:cNvSpPr txBox="1"/>
          <p:nvPr/>
        </p:nvSpPr>
        <p:spPr>
          <a:xfrm>
            <a:off x="248002" y="2912565"/>
            <a:ext cx="2105747" cy="646201"/>
          </a:xfrm>
          <a:prstGeom prst="rect">
            <a:avLst/>
          </a:prstGeom>
          <a:noFill/>
        </p:spPr>
        <p:txBody>
          <a:bodyPr wrap="square" lIns="91440" tIns="45719" rIns="91440" bIns="45719">
            <a:spAutoFit/>
          </a:bodyPr>
          <a:lstStyle/>
          <a:p>
            <a:pPr algn="ctr">
              <a:defRPr/>
            </a:pPr>
            <a:r>
              <a:rPr lang="en-US" altLang="zh-CN" sz="3599" b="1" spc="150" dirty="0">
                <a:solidFill>
                  <a:schemeClr val="bg1"/>
                </a:solidFill>
                <a:latin typeface="微软雅黑" pitchFamily="34" charset="-122"/>
                <a:ea typeface="微软雅黑" pitchFamily="34" charset="-122"/>
              </a:rPr>
              <a:t>Outline</a:t>
            </a:r>
            <a:endParaRPr lang="zh-CN" altLang="en-US" sz="2399" b="1">
              <a:solidFill>
                <a:schemeClr val="bg1"/>
              </a:solidFill>
              <a:latin typeface="微软雅黑" pitchFamily="34" charset="-122"/>
              <a:ea typeface="微软雅黑" pitchFamily="34" charset="-122"/>
            </a:endParaRPr>
          </a:p>
        </p:txBody>
      </p:sp>
      <p:sp>
        <p:nvSpPr>
          <p:cNvPr id="16" name="圆角矩形 15"/>
          <p:cNvSpPr/>
          <p:nvPr/>
        </p:nvSpPr>
        <p:spPr>
          <a:xfrm>
            <a:off x="3690938" y="669846"/>
            <a:ext cx="479252" cy="688278"/>
          </a:xfrm>
          <a:prstGeom prst="roundRect">
            <a:avLst/>
          </a:prstGeom>
          <a:solidFill>
            <a:schemeClr val="bg2">
              <a:lumMod val="9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9" tIns="45725" rIns="91449" bIns="45725" anchor="ctr"/>
          <a:lstStyle/>
          <a:p>
            <a:pPr algn="ctr">
              <a:defRPr/>
            </a:pPr>
            <a:r>
              <a:rPr lang="en-US" altLang="zh-CN" sz="2699" dirty="0">
                <a:latin typeface="+mj-lt"/>
                <a:ea typeface="Arial Unicode MS" panose="020B0604020202020204" pitchFamily="34" charset="-122"/>
                <a:cs typeface="Arial Unicode MS" panose="020B0604020202020204" pitchFamily="34" charset="-122"/>
              </a:rPr>
              <a:t>1</a:t>
            </a:r>
            <a:endParaRPr lang="zh-CN" altLang="en-US" sz="2699">
              <a:latin typeface="+mj-lt"/>
              <a:ea typeface="Arial Unicode MS" panose="020B0604020202020204" pitchFamily="34" charset="-122"/>
              <a:cs typeface="Arial Unicode MS" panose="020B0604020202020204" pitchFamily="34" charset="-122"/>
            </a:endParaRPr>
          </a:p>
        </p:txBody>
      </p:sp>
      <p:grpSp>
        <p:nvGrpSpPr>
          <p:cNvPr id="17" name="组合 16"/>
          <p:cNvGrpSpPr/>
          <p:nvPr/>
        </p:nvGrpSpPr>
        <p:grpSpPr>
          <a:xfrm>
            <a:off x="4514580" y="669846"/>
            <a:ext cx="6491791" cy="688278"/>
            <a:chOff x="6339097" y="1573726"/>
            <a:chExt cx="3744416" cy="511504"/>
          </a:xfrm>
          <a:solidFill>
            <a:schemeClr val="bg2">
              <a:lumMod val="90000"/>
            </a:schemeClr>
          </a:solidFill>
        </p:grpSpPr>
        <p:sp>
          <p:nvSpPr>
            <p:cNvPr id="18" name="圆角矩形 17"/>
            <p:cNvSpPr/>
            <p:nvPr/>
          </p:nvSpPr>
          <p:spPr>
            <a:xfrm>
              <a:off x="6339097" y="1573726"/>
              <a:ext cx="3744416" cy="511504"/>
            </a:xfrm>
            <a:prstGeom prst="roundRect">
              <a:avLst/>
            </a:prstGeom>
            <a:grp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9" tIns="45725" rIns="91449" bIns="45725" anchor="ctr"/>
            <a:lstStyle/>
            <a:p>
              <a:pPr algn="ctr">
                <a:defRPr/>
              </a:pPr>
              <a:endParaRPr lang="zh-CN" altLang="en-US" sz="2000">
                <a:latin typeface="+mj-lt"/>
                <a:ea typeface="Arial Unicode MS" panose="020B0604020202020204" pitchFamily="34" charset="-122"/>
                <a:cs typeface="Arial Unicode MS" panose="020B0604020202020204" pitchFamily="34" charset="-122"/>
              </a:endParaRPr>
            </a:p>
          </p:txBody>
        </p:sp>
        <p:sp>
          <p:nvSpPr>
            <p:cNvPr id="19" name="矩形 18"/>
            <p:cNvSpPr/>
            <p:nvPr/>
          </p:nvSpPr>
          <p:spPr>
            <a:xfrm>
              <a:off x="6551048" y="1614820"/>
              <a:ext cx="2653074" cy="388846"/>
            </a:xfrm>
            <a:prstGeom prst="rect">
              <a:avLst/>
            </a:prstGeom>
            <a:grpFill/>
          </p:spPr>
          <p:txBody>
            <a:bodyPr wrap="square" lIns="91449" tIns="45725" rIns="91449" bIns="45725">
              <a:spAutoFit/>
            </a:bodyPr>
            <a:lstStyle/>
            <a:p>
              <a:pPr>
                <a:defRPr/>
              </a:pPr>
              <a:r>
                <a:rPr lang="zh-CN" altLang="en-US" sz="2800" b="1" kern="10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什么是聚类分析</a:t>
              </a:r>
            </a:p>
          </p:txBody>
        </p:sp>
      </p:grpSp>
      <p:sp>
        <p:nvSpPr>
          <p:cNvPr id="20" name="圆角矩形 19"/>
          <p:cNvSpPr/>
          <p:nvPr/>
        </p:nvSpPr>
        <p:spPr>
          <a:xfrm>
            <a:off x="3690938" y="1633626"/>
            <a:ext cx="479252" cy="688278"/>
          </a:xfrm>
          <a:prstGeom prst="roundRect">
            <a:avLst/>
          </a:prstGeom>
          <a:solidFill>
            <a:schemeClr val="bg2">
              <a:lumMod val="9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9" tIns="45725" rIns="91449" bIns="45725" anchor="ctr"/>
          <a:lstStyle/>
          <a:p>
            <a:pPr algn="ctr">
              <a:defRPr/>
            </a:pPr>
            <a:r>
              <a:rPr lang="en-US" altLang="zh-CN" sz="2699" dirty="0">
                <a:latin typeface="+mj-lt"/>
                <a:ea typeface="Arial Unicode MS" panose="020B0604020202020204" pitchFamily="34" charset="-122"/>
                <a:cs typeface="Arial Unicode MS" panose="020B0604020202020204" pitchFamily="34" charset="-122"/>
              </a:rPr>
              <a:t>2</a:t>
            </a:r>
            <a:endParaRPr lang="zh-CN" altLang="en-US" sz="2699">
              <a:latin typeface="+mj-lt"/>
              <a:ea typeface="Arial Unicode MS" panose="020B0604020202020204" pitchFamily="34" charset="-122"/>
              <a:cs typeface="Arial Unicode MS" panose="020B0604020202020204" pitchFamily="34" charset="-122"/>
            </a:endParaRPr>
          </a:p>
        </p:txBody>
      </p:sp>
      <p:grpSp>
        <p:nvGrpSpPr>
          <p:cNvPr id="21" name="组合 20"/>
          <p:cNvGrpSpPr/>
          <p:nvPr/>
        </p:nvGrpSpPr>
        <p:grpSpPr>
          <a:xfrm>
            <a:off x="4492266" y="1633626"/>
            <a:ext cx="6491791" cy="688278"/>
            <a:chOff x="6315199" y="2410178"/>
            <a:chExt cx="3744416" cy="511504"/>
          </a:xfrm>
          <a:solidFill>
            <a:schemeClr val="bg2">
              <a:lumMod val="90000"/>
            </a:schemeClr>
          </a:solidFill>
        </p:grpSpPr>
        <p:sp>
          <p:nvSpPr>
            <p:cNvPr id="22" name="圆角矩形 21"/>
            <p:cNvSpPr/>
            <p:nvPr/>
          </p:nvSpPr>
          <p:spPr>
            <a:xfrm>
              <a:off x="6315199" y="2410178"/>
              <a:ext cx="3744416" cy="511504"/>
            </a:xfrm>
            <a:prstGeom prst="roundRect">
              <a:avLst/>
            </a:prstGeom>
            <a:grp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9" tIns="45725" rIns="91449" bIns="45725" anchor="ctr"/>
            <a:lstStyle/>
            <a:p>
              <a:pPr algn="ctr">
                <a:defRPr/>
              </a:pPr>
              <a:endParaRPr lang="zh-CN" altLang="en-US" sz="2000">
                <a:latin typeface="+mj-lt"/>
                <a:ea typeface="Arial Unicode MS" panose="020B0604020202020204" pitchFamily="34" charset="-122"/>
                <a:cs typeface="Arial Unicode MS" panose="020B0604020202020204" pitchFamily="34" charset="-122"/>
              </a:endParaRPr>
            </a:p>
          </p:txBody>
        </p:sp>
        <p:sp>
          <p:nvSpPr>
            <p:cNvPr id="23" name="矩形 22"/>
            <p:cNvSpPr/>
            <p:nvPr/>
          </p:nvSpPr>
          <p:spPr>
            <a:xfrm>
              <a:off x="6547172" y="2450467"/>
              <a:ext cx="3389370" cy="388846"/>
            </a:xfrm>
            <a:prstGeom prst="rect">
              <a:avLst/>
            </a:prstGeom>
            <a:grpFill/>
          </p:spPr>
          <p:txBody>
            <a:bodyPr wrap="square" lIns="91449" tIns="45725" rIns="91449" bIns="45725">
              <a:spAutoFit/>
            </a:bodyPr>
            <a:lstStyle/>
            <a:p>
              <a:pPr>
                <a:defRPr/>
              </a:pPr>
              <a:r>
                <a:rPr lang="zh-CN" altLang="en-US" sz="2800" b="1" kern="10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主要聚类方法的分类</a:t>
              </a:r>
            </a:p>
          </p:txBody>
        </p:sp>
      </p:grpSp>
      <p:sp>
        <p:nvSpPr>
          <p:cNvPr id="24" name="圆角矩形 23"/>
          <p:cNvSpPr/>
          <p:nvPr/>
        </p:nvSpPr>
        <p:spPr>
          <a:xfrm>
            <a:off x="3690938" y="2597406"/>
            <a:ext cx="479252" cy="688278"/>
          </a:xfrm>
          <a:prstGeom prst="roundRect">
            <a:avLst/>
          </a:prstGeom>
          <a:solidFill>
            <a:schemeClr val="bg2">
              <a:lumMod val="9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9" tIns="45725" rIns="91449" bIns="45725" anchor="ctr"/>
          <a:lstStyle/>
          <a:p>
            <a:pPr algn="ctr">
              <a:defRPr/>
            </a:pPr>
            <a:r>
              <a:rPr lang="en-US" altLang="zh-CN" sz="2699" dirty="0">
                <a:latin typeface="+mj-lt"/>
                <a:ea typeface="Arial Unicode MS" panose="020B0604020202020204" pitchFamily="34" charset="-122"/>
                <a:cs typeface="Arial Unicode MS" panose="020B0604020202020204" pitchFamily="34" charset="-122"/>
              </a:rPr>
              <a:t>3</a:t>
            </a:r>
            <a:endParaRPr lang="zh-CN" altLang="en-US" sz="2699" dirty="0">
              <a:latin typeface="+mj-lt"/>
              <a:ea typeface="Arial Unicode MS" panose="020B0604020202020204" pitchFamily="34" charset="-122"/>
              <a:cs typeface="Arial Unicode MS" panose="020B0604020202020204" pitchFamily="34" charset="-122"/>
            </a:endParaRPr>
          </a:p>
        </p:txBody>
      </p:sp>
      <p:grpSp>
        <p:nvGrpSpPr>
          <p:cNvPr id="25" name="组合 24"/>
          <p:cNvGrpSpPr/>
          <p:nvPr/>
        </p:nvGrpSpPr>
        <p:grpSpPr>
          <a:xfrm>
            <a:off x="4514580" y="2597406"/>
            <a:ext cx="6491791" cy="688278"/>
            <a:chOff x="6339097" y="3296031"/>
            <a:chExt cx="3744416" cy="511504"/>
          </a:xfrm>
          <a:solidFill>
            <a:schemeClr val="bg2">
              <a:lumMod val="90000"/>
            </a:schemeClr>
          </a:solidFill>
        </p:grpSpPr>
        <p:sp>
          <p:nvSpPr>
            <p:cNvPr id="26" name="圆角矩形 25"/>
            <p:cNvSpPr/>
            <p:nvPr/>
          </p:nvSpPr>
          <p:spPr>
            <a:xfrm>
              <a:off x="6339097" y="3296031"/>
              <a:ext cx="3744416" cy="511504"/>
            </a:xfrm>
            <a:prstGeom prst="roundRect">
              <a:avLst/>
            </a:prstGeom>
            <a:grp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9" tIns="45725" rIns="91449" bIns="45725" anchor="ctr"/>
            <a:lstStyle/>
            <a:p>
              <a:pPr algn="ctr">
                <a:defRPr/>
              </a:pPr>
              <a:endParaRPr lang="zh-CN" altLang="en-US" sz="2000">
                <a:latin typeface="+mj-lt"/>
                <a:ea typeface="Arial Unicode MS" panose="020B0604020202020204" pitchFamily="34" charset="-122"/>
                <a:cs typeface="Arial Unicode MS" panose="020B0604020202020204" pitchFamily="34" charset="-122"/>
              </a:endParaRPr>
            </a:p>
          </p:txBody>
        </p:sp>
        <p:sp>
          <p:nvSpPr>
            <p:cNvPr id="27" name="矩形 26"/>
            <p:cNvSpPr/>
            <p:nvPr/>
          </p:nvSpPr>
          <p:spPr>
            <a:xfrm>
              <a:off x="6551048" y="3336319"/>
              <a:ext cx="3389370" cy="388846"/>
            </a:xfrm>
            <a:prstGeom prst="rect">
              <a:avLst/>
            </a:prstGeom>
            <a:grpFill/>
          </p:spPr>
          <p:txBody>
            <a:bodyPr wrap="square" lIns="91449" tIns="45725" rIns="91449" bIns="45725">
              <a:spAutoFit/>
            </a:bodyPr>
            <a:lstStyle/>
            <a:p>
              <a:pPr>
                <a:defRPr/>
              </a:pPr>
              <a:r>
                <a:rPr lang="zh-CN" altLang="en-US" sz="2800" b="1" kern="10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划分方法</a:t>
              </a:r>
            </a:p>
          </p:txBody>
        </p:sp>
      </p:grpSp>
      <p:sp>
        <p:nvSpPr>
          <p:cNvPr id="38" name="圆角矩形 37"/>
          <p:cNvSpPr/>
          <p:nvPr/>
        </p:nvSpPr>
        <p:spPr>
          <a:xfrm>
            <a:off x="3690938" y="3561186"/>
            <a:ext cx="479252" cy="688278"/>
          </a:xfrm>
          <a:prstGeom prst="roundRect">
            <a:avLst/>
          </a:prstGeom>
          <a:solidFill>
            <a:schemeClr val="bg2">
              <a:lumMod val="9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9" tIns="45725" rIns="91449" bIns="45725" anchor="ctr"/>
          <a:lstStyle/>
          <a:p>
            <a:pPr algn="ctr">
              <a:defRPr/>
            </a:pPr>
            <a:r>
              <a:rPr lang="en-US" altLang="zh-CN" sz="2699" dirty="0">
                <a:latin typeface="+mj-lt"/>
                <a:ea typeface="Arial Unicode MS" panose="020B0604020202020204" pitchFamily="34" charset="-122"/>
                <a:cs typeface="Arial Unicode MS" panose="020B0604020202020204" pitchFamily="34" charset="-122"/>
              </a:rPr>
              <a:t>4</a:t>
            </a:r>
            <a:endParaRPr lang="zh-CN" altLang="en-US" sz="2699">
              <a:latin typeface="+mj-lt"/>
              <a:ea typeface="Arial Unicode MS" panose="020B0604020202020204" pitchFamily="34" charset="-122"/>
              <a:cs typeface="Arial Unicode MS" panose="020B0604020202020204" pitchFamily="34" charset="-122"/>
            </a:endParaRPr>
          </a:p>
        </p:txBody>
      </p:sp>
      <p:grpSp>
        <p:nvGrpSpPr>
          <p:cNvPr id="43" name="组合 24"/>
          <p:cNvGrpSpPr/>
          <p:nvPr/>
        </p:nvGrpSpPr>
        <p:grpSpPr>
          <a:xfrm>
            <a:off x="4514580" y="3561186"/>
            <a:ext cx="6491791" cy="688278"/>
            <a:chOff x="6339097" y="3296031"/>
            <a:chExt cx="3744416" cy="511504"/>
          </a:xfrm>
          <a:solidFill>
            <a:schemeClr val="bg2">
              <a:lumMod val="90000"/>
            </a:schemeClr>
          </a:solidFill>
        </p:grpSpPr>
        <p:sp>
          <p:nvSpPr>
            <p:cNvPr id="44" name="圆角矩形 43"/>
            <p:cNvSpPr/>
            <p:nvPr/>
          </p:nvSpPr>
          <p:spPr>
            <a:xfrm>
              <a:off x="6339097" y="3296031"/>
              <a:ext cx="3744416" cy="511504"/>
            </a:xfrm>
            <a:prstGeom prst="roundRect">
              <a:avLst/>
            </a:prstGeom>
            <a:grp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9" tIns="45725" rIns="91449" bIns="45725" anchor="ctr"/>
            <a:lstStyle/>
            <a:p>
              <a:pPr algn="ctr">
                <a:defRPr/>
              </a:pPr>
              <a:endParaRPr lang="zh-CN" altLang="en-US" sz="2000">
                <a:latin typeface="+mj-lt"/>
                <a:ea typeface="Arial Unicode MS" panose="020B0604020202020204" pitchFamily="34" charset="-122"/>
                <a:cs typeface="Arial Unicode MS" panose="020B0604020202020204" pitchFamily="34" charset="-122"/>
              </a:endParaRPr>
            </a:p>
          </p:txBody>
        </p:sp>
        <p:sp>
          <p:nvSpPr>
            <p:cNvPr id="45" name="矩形 44"/>
            <p:cNvSpPr/>
            <p:nvPr/>
          </p:nvSpPr>
          <p:spPr>
            <a:xfrm>
              <a:off x="6551048" y="3336319"/>
              <a:ext cx="3389370" cy="388846"/>
            </a:xfrm>
            <a:prstGeom prst="rect">
              <a:avLst/>
            </a:prstGeom>
            <a:grpFill/>
          </p:spPr>
          <p:txBody>
            <a:bodyPr wrap="square" lIns="91449" tIns="45725" rIns="91449" bIns="45725">
              <a:spAutoFit/>
            </a:bodyPr>
            <a:lstStyle/>
            <a:p>
              <a:pPr>
                <a:defRPr/>
              </a:pPr>
              <a:r>
                <a:rPr lang="zh-CN" altLang="en-US" sz="2800" b="1" kern="10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层次方法</a:t>
              </a:r>
            </a:p>
          </p:txBody>
        </p:sp>
      </p:grpSp>
      <p:sp>
        <p:nvSpPr>
          <p:cNvPr id="28" name="圆角矩形 27">
            <a:extLst>
              <a:ext uri="{FF2B5EF4-FFF2-40B4-BE49-F238E27FC236}">
                <a16:creationId xmlns:a16="http://schemas.microsoft.com/office/drawing/2014/main" id="{2127B953-F3E1-9744-AB0A-1F548300CA90}"/>
              </a:ext>
            </a:extLst>
          </p:cNvPr>
          <p:cNvSpPr/>
          <p:nvPr/>
        </p:nvSpPr>
        <p:spPr>
          <a:xfrm>
            <a:off x="3690938" y="4524966"/>
            <a:ext cx="479252" cy="688278"/>
          </a:xfrm>
          <a:prstGeom prst="roundRect">
            <a:avLst/>
          </a:prstGeom>
          <a:solidFill>
            <a:schemeClr val="bg2">
              <a:lumMod val="9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9" tIns="45725" rIns="91449" bIns="45725" anchor="ctr"/>
          <a:lstStyle/>
          <a:p>
            <a:pPr algn="ctr">
              <a:defRPr/>
            </a:pPr>
            <a:r>
              <a:rPr lang="en-US" altLang="zh-CN" sz="2699" dirty="0">
                <a:latin typeface="+mj-lt"/>
                <a:ea typeface="Arial Unicode MS" panose="020B0604020202020204" pitchFamily="34" charset="-122"/>
                <a:cs typeface="Arial Unicode MS" panose="020B0604020202020204" pitchFamily="34" charset="-122"/>
              </a:rPr>
              <a:t>5</a:t>
            </a:r>
            <a:endParaRPr lang="zh-CN" altLang="en-US" sz="2699">
              <a:latin typeface="+mj-lt"/>
              <a:ea typeface="Arial Unicode MS" panose="020B0604020202020204" pitchFamily="34" charset="-122"/>
              <a:cs typeface="Arial Unicode MS" panose="020B0604020202020204" pitchFamily="34" charset="-122"/>
            </a:endParaRPr>
          </a:p>
        </p:txBody>
      </p:sp>
      <p:grpSp>
        <p:nvGrpSpPr>
          <p:cNvPr id="29" name="组合 24">
            <a:extLst>
              <a:ext uri="{FF2B5EF4-FFF2-40B4-BE49-F238E27FC236}">
                <a16:creationId xmlns:a16="http://schemas.microsoft.com/office/drawing/2014/main" id="{F1A7B4DE-03FF-E04B-938E-4CE3B906EFCE}"/>
              </a:ext>
            </a:extLst>
          </p:cNvPr>
          <p:cNvGrpSpPr/>
          <p:nvPr/>
        </p:nvGrpSpPr>
        <p:grpSpPr>
          <a:xfrm>
            <a:off x="4514580" y="4524966"/>
            <a:ext cx="6491791" cy="688278"/>
            <a:chOff x="6339097" y="3296031"/>
            <a:chExt cx="3744416" cy="511504"/>
          </a:xfrm>
          <a:solidFill>
            <a:schemeClr val="bg2">
              <a:lumMod val="90000"/>
            </a:schemeClr>
          </a:solidFill>
        </p:grpSpPr>
        <p:sp>
          <p:nvSpPr>
            <p:cNvPr id="30" name="圆角矩形 29">
              <a:extLst>
                <a:ext uri="{FF2B5EF4-FFF2-40B4-BE49-F238E27FC236}">
                  <a16:creationId xmlns:a16="http://schemas.microsoft.com/office/drawing/2014/main" id="{A81C63FE-06C8-3A42-93F6-44C4F9B8F4B7}"/>
                </a:ext>
              </a:extLst>
            </p:cNvPr>
            <p:cNvSpPr/>
            <p:nvPr/>
          </p:nvSpPr>
          <p:spPr>
            <a:xfrm>
              <a:off x="6339097" y="3296031"/>
              <a:ext cx="3744416" cy="511504"/>
            </a:xfrm>
            <a:prstGeom prst="roundRect">
              <a:avLst/>
            </a:prstGeom>
            <a:grp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9" tIns="45725" rIns="91449" bIns="45725" anchor="ctr"/>
            <a:lstStyle/>
            <a:p>
              <a:pPr algn="ctr">
                <a:defRPr/>
              </a:pPr>
              <a:endParaRPr lang="zh-CN" altLang="en-US" sz="2000">
                <a:latin typeface="+mj-lt"/>
                <a:ea typeface="Arial Unicode MS" panose="020B0604020202020204" pitchFamily="34" charset="-122"/>
                <a:cs typeface="Arial Unicode MS" panose="020B0604020202020204" pitchFamily="34" charset="-122"/>
              </a:endParaRPr>
            </a:p>
          </p:txBody>
        </p:sp>
        <p:sp>
          <p:nvSpPr>
            <p:cNvPr id="31" name="矩形 30">
              <a:extLst>
                <a:ext uri="{FF2B5EF4-FFF2-40B4-BE49-F238E27FC236}">
                  <a16:creationId xmlns:a16="http://schemas.microsoft.com/office/drawing/2014/main" id="{2D92BF17-737A-6845-AE44-9F75C81EAC72}"/>
                </a:ext>
              </a:extLst>
            </p:cNvPr>
            <p:cNvSpPr/>
            <p:nvPr/>
          </p:nvSpPr>
          <p:spPr>
            <a:xfrm>
              <a:off x="6551048" y="3336319"/>
              <a:ext cx="3389370" cy="388846"/>
            </a:xfrm>
            <a:prstGeom prst="rect">
              <a:avLst/>
            </a:prstGeom>
            <a:grpFill/>
          </p:spPr>
          <p:txBody>
            <a:bodyPr wrap="square" lIns="91449" tIns="45725" rIns="91449" bIns="45725">
              <a:spAutoFit/>
            </a:bodyPr>
            <a:lstStyle/>
            <a:p>
              <a:pPr>
                <a:defRPr/>
              </a:pPr>
              <a:r>
                <a:rPr lang="zh-CN" altLang="en-US" sz="2800" b="1" kern="10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基于密度的方法</a:t>
              </a:r>
            </a:p>
          </p:txBody>
        </p:sp>
      </p:grpSp>
      <p:sp>
        <p:nvSpPr>
          <p:cNvPr id="32" name="圆角矩形 31">
            <a:extLst>
              <a:ext uri="{FF2B5EF4-FFF2-40B4-BE49-F238E27FC236}">
                <a16:creationId xmlns:a16="http://schemas.microsoft.com/office/drawing/2014/main" id="{80FBB8ED-EAD9-F341-89CC-282AAA3399CC}"/>
              </a:ext>
            </a:extLst>
          </p:cNvPr>
          <p:cNvSpPr/>
          <p:nvPr/>
        </p:nvSpPr>
        <p:spPr>
          <a:xfrm>
            <a:off x="3690938" y="5488744"/>
            <a:ext cx="479252" cy="688278"/>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9" tIns="45725" rIns="91449" bIns="45725" anchor="ctr"/>
          <a:lstStyle/>
          <a:p>
            <a:pPr algn="ctr">
              <a:defRPr/>
            </a:pPr>
            <a:r>
              <a:rPr lang="en-US" altLang="zh-CN" sz="2699" dirty="0">
                <a:latin typeface="+mj-lt"/>
                <a:ea typeface="Arial Unicode MS" panose="020B0604020202020204" pitchFamily="34" charset="-122"/>
                <a:cs typeface="Arial Unicode MS" panose="020B0604020202020204" pitchFamily="34" charset="-122"/>
              </a:rPr>
              <a:t>6</a:t>
            </a:r>
            <a:endParaRPr lang="zh-CN" altLang="en-US" sz="2699">
              <a:latin typeface="+mj-lt"/>
              <a:ea typeface="Arial Unicode MS" panose="020B0604020202020204" pitchFamily="34" charset="-122"/>
              <a:cs typeface="Arial Unicode MS" panose="020B0604020202020204" pitchFamily="34" charset="-122"/>
            </a:endParaRPr>
          </a:p>
        </p:txBody>
      </p:sp>
      <p:grpSp>
        <p:nvGrpSpPr>
          <p:cNvPr id="33" name="组合 24">
            <a:extLst>
              <a:ext uri="{FF2B5EF4-FFF2-40B4-BE49-F238E27FC236}">
                <a16:creationId xmlns:a16="http://schemas.microsoft.com/office/drawing/2014/main" id="{A597F929-7081-8B47-BB6A-79E61E5FAE93}"/>
              </a:ext>
            </a:extLst>
          </p:cNvPr>
          <p:cNvGrpSpPr/>
          <p:nvPr/>
        </p:nvGrpSpPr>
        <p:grpSpPr>
          <a:xfrm>
            <a:off x="4514580" y="5488744"/>
            <a:ext cx="6491791" cy="688278"/>
            <a:chOff x="6339097" y="3296031"/>
            <a:chExt cx="3744416" cy="511504"/>
          </a:xfrm>
          <a:solidFill>
            <a:schemeClr val="accent1"/>
          </a:solidFill>
        </p:grpSpPr>
        <p:sp>
          <p:nvSpPr>
            <p:cNvPr id="34" name="圆角矩形 33">
              <a:extLst>
                <a:ext uri="{FF2B5EF4-FFF2-40B4-BE49-F238E27FC236}">
                  <a16:creationId xmlns:a16="http://schemas.microsoft.com/office/drawing/2014/main" id="{5A1148E0-F920-B04C-9F71-41B48613219D}"/>
                </a:ext>
              </a:extLst>
            </p:cNvPr>
            <p:cNvSpPr/>
            <p:nvPr/>
          </p:nvSpPr>
          <p:spPr>
            <a:xfrm>
              <a:off x="6339097" y="3296031"/>
              <a:ext cx="3744416" cy="511504"/>
            </a:xfrm>
            <a:prstGeom prst="roundRect">
              <a:avLst/>
            </a:prstGeom>
            <a:grp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9" tIns="45725" rIns="91449" bIns="45725" anchor="ctr"/>
            <a:lstStyle/>
            <a:p>
              <a:pPr algn="ctr">
                <a:defRPr/>
              </a:pPr>
              <a:endParaRPr lang="zh-CN" altLang="en-US" sz="2000">
                <a:latin typeface="+mj-lt"/>
                <a:ea typeface="Arial Unicode MS" panose="020B0604020202020204" pitchFamily="34" charset="-122"/>
                <a:cs typeface="Arial Unicode MS" panose="020B0604020202020204" pitchFamily="34" charset="-122"/>
              </a:endParaRPr>
            </a:p>
          </p:txBody>
        </p:sp>
        <p:sp>
          <p:nvSpPr>
            <p:cNvPr id="35" name="矩形 34">
              <a:extLst>
                <a:ext uri="{FF2B5EF4-FFF2-40B4-BE49-F238E27FC236}">
                  <a16:creationId xmlns:a16="http://schemas.microsoft.com/office/drawing/2014/main" id="{C9691816-50D7-D740-A865-AAA26FEC9281}"/>
                </a:ext>
              </a:extLst>
            </p:cNvPr>
            <p:cNvSpPr/>
            <p:nvPr/>
          </p:nvSpPr>
          <p:spPr>
            <a:xfrm>
              <a:off x="6551048" y="3336319"/>
              <a:ext cx="3389370" cy="388846"/>
            </a:xfrm>
            <a:prstGeom prst="rect">
              <a:avLst/>
            </a:prstGeom>
            <a:grpFill/>
          </p:spPr>
          <p:txBody>
            <a:bodyPr wrap="square" lIns="91449" tIns="45725" rIns="91449" bIns="45725">
              <a:spAutoFit/>
            </a:bodyPr>
            <a:lstStyle/>
            <a:p>
              <a:pPr>
                <a:defRPr/>
              </a:pPr>
              <a:r>
                <a:rPr lang="zh-CN" altLang="en-US" sz="28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聚类质量评估</a:t>
              </a:r>
            </a:p>
          </p:txBody>
        </p:sp>
      </p:grpSp>
    </p:spTree>
    <p:extLst>
      <p:ext uri="{BB962C8B-B14F-4D97-AF65-F5344CB8AC3E}">
        <p14:creationId xmlns:p14="http://schemas.microsoft.com/office/powerpoint/2010/main" val="1247258861"/>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73" name="Slide Number Placeholder 26"/>
          <p:cNvSpPr>
            <a:spLocks noGrp="1"/>
          </p:cNvSpPr>
          <p:nvPr>
            <p:ph type="sldNum" sz="quarter" idx="12"/>
          </p:nvPr>
        </p:nvSpPr>
        <p:spPr>
          <a:noFill/>
        </p:spPr>
        <p:txBody>
          <a:bodyPr/>
          <a:lstStyle/>
          <a:p>
            <a:fld id="{64BBEE4E-FA04-4BA4-A1DF-2CB229D5FD68}" type="slidenum">
              <a:rPr lang="en-US" altLang="zh-CN"/>
              <a:pPr/>
              <a:t>5</a:t>
            </a:fld>
            <a:endParaRPr lang="en-US" altLang="zh-CN"/>
          </a:p>
        </p:txBody>
      </p:sp>
      <p:sp>
        <p:nvSpPr>
          <p:cNvPr id="36866" name="Rectangle 2"/>
          <p:cNvSpPr>
            <a:spLocks noGrp="1" noChangeArrowheads="1"/>
          </p:cNvSpPr>
          <p:nvPr>
            <p:ph type="title"/>
          </p:nvPr>
        </p:nvSpPr>
        <p:spPr/>
        <p:txBody>
          <a:bodyPr>
            <a:normAutofit/>
          </a:bodyPr>
          <a:lstStyle/>
          <a:p>
            <a:pPr eaLnBrk="1" hangingPunct="1"/>
            <a:r>
              <a:rPr lang="en-US" altLang="zh-CN" sz="3600" dirty="0">
                <a:ea typeface="宋体" pitchFamily="2" charset="-122"/>
              </a:rPr>
              <a:t>DIANA (</a:t>
            </a:r>
            <a:r>
              <a:rPr lang="en-US" altLang="zh-CN" sz="3600" dirty="0" err="1">
                <a:solidFill>
                  <a:srgbClr val="FFFF00"/>
                </a:solidFill>
                <a:ea typeface="宋体" pitchFamily="2" charset="-122"/>
              </a:rPr>
              <a:t>DI</a:t>
            </a:r>
            <a:r>
              <a:rPr lang="en-US" altLang="zh-CN" sz="3600" dirty="0" err="1">
                <a:ea typeface="宋体" pitchFamily="2" charset="-122"/>
              </a:rPr>
              <a:t>visive</a:t>
            </a:r>
            <a:r>
              <a:rPr lang="en-US" altLang="zh-CN" sz="3600" dirty="0">
                <a:ea typeface="宋体" pitchFamily="2" charset="-122"/>
              </a:rPr>
              <a:t> </a:t>
            </a:r>
            <a:r>
              <a:rPr lang="en-US" altLang="zh-CN" sz="3600" dirty="0" err="1">
                <a:solidFill>
                  <a:srgbClr val="FFFF00"/>
                </a:solidFill>
                <a:ea typeface="宋体" pitchFamily="2" charset="-122"/>
              </a:rPr>
              <a:t>ANA</a:t>
            </a:r>
            <a:r>
              <a:rPr lang="en-US" altLang="zh-CN" sz="3600" dirty="0" err="1">
                <a:ea typeface="宋体" pitchFamily="2" charset="-122"/>
              </a:rPr>
              <a:t>lysis</a:t>
            </a:r>
            <a:r>
              <a:rPr lang="en-US" altLang="zh-CN" sz="3600" dirty="0">
                <a:ea typeface="宋体" pitchFamily="2" charset="-122"/>
              </a:rPr>
              <a:t>)</a:t>
            </a:r>
            <a:endParaRPr lang="en-US" altLang="zh-CN" sz="2800" dirty="0">
              <a:ea typeface="宋体" pitchFamily="2" charset="-122"/>
            </a:endParaRPr>
          </a:p>
        </p:txBody>
      </p:sp>
      <p:sp>
        <p:nvSpPr>
          <p:cNvPr id="36867" name="Rectangle 3"/>
          <p:cNvSpPr>
            <a:spLocks noGrp="1" noChangeArrowheads="1"/>
          </p:cNvSpPr>
          <p:nvPr>
            <p:ph sz="quarter" idx="13"/>
          </p:nvPr>
        </p:nvSpPr>
        <p:spPr/>
        <p:txBody>
          <a:bodyPr/>
          <a:lstStyle/>
          <a:p>
            <a:pPr lvl="1">
              <a:lnSpc>
                <a:spcPct val="140000"/>
              </a:lnSpc>
            </a:pPr>
            <a:r>
              <a:rPr lang="zh-CN" altLang="en-US" dirty="0">
                <a:latin typeface="Times New Roman" charset="0"/>
                <a:ea typeface="华文楷体" charset="0"/>
              </a:rPr>
              <a:t>所有的对象用于形成一个初始簇</a:t>
            </a:r>
          </a:p>
          <a:p>
            <a:pPr lvl="1">
              <a:lnSpc>
                <a:spcPct val="140000"/>
              </a:lnSpc>
            </a:pPr>
            <a:r>
              <a:rPr lang="zh-CN" altLang="en-US" b="1" dirty="0">
                <a:solidFill>
                  <a:srgbClr val="0000FF"/>
                </a:solidFill>
                <a:latin typeface="Times New Roman" charset="0"/>
                <a:ea typeface="华文楷体" charset="0"/>
              </a:rPr>
              <a:t>根据某种准则（如，簇中最近的相邻对象的最大欧几里得距离），将该簇分裂</a:t>
            </a:r>
          </a:p>
          <a:p>
            <a:pPr lvl="1">
              <a:lnSpc>
                <a:spcPct val="140000"/>
              </a:lnSpc>
            </a:pPr>
            <a:r>
              <a:rPr lang="zh-CN" altLang="en-US" dirty="0">
                <a:latin typeface="Times New Roman" charset="0"/>
                <a:ea typeface="华文楷体" charset="0"/>
              </a:rPr>
              <a:t>簇的分裂过程反复进行，直到最终每个新簇只包含一个对象。</a:t>
            </a:r>
          </a:p>
        </p:txBody>
      </p:sp>
      <p:grpSp>
        <p:nvGrpSpPr>
          <p:cNvPr id="2" name="组合 1">
            <a:extLst>
              <a:ext uri="{FF2B5EF4-FFF2-40B4-BE49-F238E27FC236}">
                <a16:creationId xmlns:a16="http://schemas.microsoft.com/office/drawing/2014/main" id="{FC29996A-0C3F-4BC1-A992-560644DB7513}"/>
              </a:ext>
            </a:extLst>
          </p:cNvPr>
          <p:cNvGrpSpPr/>
          <p:nvPr/>
        </p:nvGrpSpPr>
        <p:grpSpPr>
          <a:xfrm>
            <a:off x="1969476" y="3734596"/>
            <a:ext cx="7620000" cy="2054224"/>
            <a:chOff x="2133600" y="4495801"/>
            <a:chExt cx="7620000" cy="2054224"/>
          </a:xfrm>
        </p:grpSpPr>
        <p:grpSp>
          <p:nvGrpSpPr>
            <p:cNvPr id="36868" name="Group 4"/>
            <p:cNvGrpSpPr>
              <a:grpSpLocks/>
            </p:cNvGrpSpPr>
            <p:nvPr/>
          </p:nvGrpSpPr>
          <p:grpSpPr bwMode="auto">
            <a:xfrm>
              <a:off x="2133600" y="4495801"/>
              <a:ext cx="2209800" cy="2017713"/>
              <a:chOff x="3552" y="2496"/>
              <a:chExt cx="1392" cy="1271"/>
            </a:xfrm>
          </p:grpSpPr>
          <p:graphicFrame>
            <p:nvGraphicFramePr>
              <p:cNvPr id="36886" name="Object 5"/>
              <p:cNvGraphicFramePr>
                <a:graphicFrameLocks noChangeAspect="1"/>
              </p:cNvGraphicFramePr>
              <p:nvPr/>
            </p:nvGraphicFramePr>
            <p:xfrm>
              <a:off x="3552" y="2496"/>
              <a:ext cx="1392" cy="1271"/>
            </p:xfrm>
            <a:graphic>
              <a:graphicData uri="http://schemas.openxmlformats.org/presentationml/2006/ole">
                <mc:AlternateContent xmlns:mc="http://schemas.openxmlformats.org/markup-compatibility/2006">
                  <mc:Choice xmlns:v="urn:schemas-microsoft-com:vml" Requires="v">
                    <p:oleObj spid="_x0000_s255036" name="Worksheet" r:id="rId4" imgW="2200656" imgH="2076907" progId="Excel.Sheet.8">
                      <p:embed/>
                    </p:oleObj>
                  </mc:Choice>
                  <mc:Fallback>
                    <p:oleObj name="Worksheet" r:id="rId4" imgW="2200656" imgH="2076907" progId="Excel.Sheet.8">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52" y="2496"/>
                            <a:ext cx="1392" cy="127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36887" name="Oval 6"/>
              <p:cNvSpPr>
                <a:spLocks noChangeArrowheads="1"/>
              </p:cNvSpPr>
              <p:nvPr/>
            </p:nvSpPr>
            <p:spPr bwMode="auto">
              <a:xfrm>
                <a:off x="3888" y="2836"/>
                <a:ext cx="384" cy="327"/>
              </a:xfrm>
              <a:prstGeom prst="ellipse">
                <a:avLst/>
              </a:prstGeom>
              <a:noFill/>
              <a:ln w="28575">
                <a:solidFill>
                  <a:schemeClr val="tx1"/>
                </a:solidFill>
                <a:prstDash val="lgDash"/>
                <a:round/>
                <a:headEnd/>
                <a:tailEnd/>
              </a:ln>
            </p:spPr>
            <p:txBody>
              <a:bodyPr anchor="ctr">
                <a:spAutoFit/>
              </a:bodyPr>
              <a:lstStyle/>
              <a:p>
                <a:endParaRPr lang="zh-CN" altLang="zh-CN">
                  <a:ea typeface="宋体" pitchFamily="2" charset="-122"/>
                </a:endParaRPr>
              </a:p>
            </p:txBody>
          </p:sp>
          <p:sp>
            <p:nvSpPr>
              <p:cNvPr id="36888" name="Oval 7"/>
              <p:cNvSpPr>
                <a:spLocks noChangeArrowheads="1"/>
              </p:cNvSpPr>
              <p:nvPr/>
            </p:nvSpPr>
            <p:spPr bwMode="auto">
              <a:xfrm>
                <a:off x="4272" y="3100"/>
                <a:ext cx="480" cy="327"/>
              </a:xfrm>
              <a:prstGeom prst="ellipse">
                <a:avLst/>
              </a:prstGeom>
              <a:noFill/>
              <a:ln w="28575">
                <a:solidFill>
                  <a:schemeClr val="tx1"/>
                </a:solidFill>
                <a:prstDash val="lgDash"/>
                <a:round/>
                <a:headEnd/>
                <a:tailEnd/>
              </a:ln>
            </p:spPr>
            <p:txBody>
              <a:bodyPr anchor="ctr">
                <a:spAutoFit/>
              </a:bodyPr>
              <a:lstStyle/>
              <a:p>
                <a:endParaRPr lang="zh-CN" altLang="zh-CN">
                  <a:ea typeface="宋体" pitchFamily="2" charset="-122"/>
                </a:endParaRPr>
              </a:p>
            </p:txBody>
          </p:sp>
        </p:grpSp>
        <p:grpSp>
          <p:nvGrpSpPr>
            <p:cNvPr id="36869" name="Group 8"/>
            <p:cNvGrpSpPr>
              <a:grpSpLocks/>
            </p:cNvGrpSpPr>
            <p:nvPr/>
          </p:nvGrpSpPr>
          <p:grpSpPr bwMode="auto">
            <a:xfrm>
              <a:off x="4800600" y="4532313"/>
              <a:ext cx="2209800" cy="2017712"/>
              <a:chOff x="1968" y="2496"/>
              <a:chExt cx="1392" cy="1271"/>
            </a:xfrm>
          </p:grpSpPr>
          <p:graphicFrame>
            <p:nvGraphicFramePr>
              <p:cNvPr id="36881" name="Object 9"/>
              <p:cNvGraphicFramePr>
                <a:graphicFrameLocks noChangeAspect="1"/>
              </p:cNvGraphicFramePr>
              <p:nvPr/>
            </p:nvGraphicFramePr>
            <p:xfrm>
              <a:off x="1968" y="2496"/>
              <a:ext cx="1392" cy="1271"/>
            </p:xfrm>
            <a:graphic>
              <a:graphicData uri="http://schemas.openxmlformats.org/presentationml/2006/ole">
                <mc:AlternateContent xmlns:mc="http://schemas.openxmlformats.org/markup-compatibility/2006">
                  <mc:Choice xmlns:v="urn:schemas-microsoft-com:vml" Requires="v">
                    <p:oleObj spid="_x0000_s255037" name="Worksheet" r:id="rId6" imgW="2200656" imgH="2076907" progId="Excel.Sheet.8">
                      <p:embed/>
                    </p:oleObj>
                  </mc:Choice>
                  <mc:Fallback>
                    <p:oleObj name="Worksheet" r:id="rId6" imgW="2200656" imgH="2076907" progId="Excel.Sheet.8">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68" y="2496"/>
                            <a:ext cx="1392" cy="127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36882" name="Oval 10"/>
              <p:cNvSpPr>
                <a:spLocks noChangeArrowheads="1"/>
              </p:cNvSpPr>
              <p:nvPr/>
            </p:nvSpPr>
            <p:spPr bwMode="auto">
              <a:xfrm>
                <a:off x="2736" y="3244"/>
                <a:ext cx="164" cy="327"/>
              </a:xfrm>
              <a:prstGeom prst="ellipse">
                <a:avLst/>
              </a:prstGeom>
              <a:noFill/>
              <a:ln w="28575">
                <a:solidFill>
                  <a:schemeClr val="tx1"/>
                </a:solidFill>
                <a:prstDash val="lgDash"/>
                <a:round/>
                <a:headEnd/>
                <a:tailEnd/>
              </a:ln>
            </p:spPr>
            <p:txBody>
              <a:bodyPr wrap="none" anchor="ctr">
                <a:spAutoFit/>
              </a:bodyPr>
              <a:lstStyle/>
              <a:p>
                <a:endParaRPr lang="zh-CN" altLang="zh-CN">
                  <a:ea typeface="宋体" pitchFamily="2" charset="-122"/>
                </a:endParaRPr>
              </a:p>
            </p:txBody>
          </p:sp>
          <p:sp>
            <p:nvSpPr>
              <p:cNvPr id="36883" name="Oval 11"/>
              <p:cNvSpPr>
                <a:spLocks noChangeArrowheads="1"/>
              </p:cNvSpPr>
              <p:nvPr/>
            </p:nvSpPr>
            <p:spPr bwMode="auto">
              <a:xfrm>
                <a:off x="2256" y="2716"/>
                <a:ext cx="384" cy="327"/>
              </a:xfrm>
              <a:prstGeom prst="ellipse">
                <a:avLst/>
              </a:prstGeom>
              <a:noFill/>
              <a:ln w="28575">
                <a:solidFill>
                  <a:schemeClr val="tx1"/>
                </a:solidFill>
                <a:prstDash val="lgDash"/>
                <a:round/>
                <a:headEnd/>
                <a:tailEnd/>
              </a:ln>
            </p:spPr>
            <p:txBody>
              <a:bodyPr anchor="ctr">
                <a:spAutoFit/>
              </a:bodyPr>
              <a:lstStyle/>
              <a:p>
                <a:endParaRPr lang="zh-CN" altLang="zh-CN">
                  <a:ea typeface="宋体" pitchFamily="2" charset="-122"/>
                </a:endParaRPr>
              </a:p>
            </p:txBody>
          </p:sp>
          <p:sp>
            <p:nvSpPr>
              <p:cNvPr id="36884" name="Oval 12"/>
              <p:cNvSpPr>
                <a:spLocks noChangeArrowheads="1"/>
              </p:cNvSpPr>
              <p:nvPr/>
            </p:nvSpPr>
            <p:spPr bwMode="auto">
              <a:xfrm>
                <a:off x="2352" y="2980"/>
                <a:ext cx="384" cy="327"/>
              </a:xfrm>
              <a:prstGeom prst="ellipse">
                <a:avLst/>
              </a:prstGeom>
              <a:noFill/>
              <a:ln w="28575">
                <a:solidFill>
                  <a:schemeClr val="tx1"/>
                </a:solidFill>
                <a:prstDash val="lgDash"/>
                <a:round/>
                <a:headEnd/>
                <a:tailEnd/>
              </a:ln>
            </p:spPr>
            <p:txBody>
              <a:bodyPr anchor="ctr">
                <a:spAutoFit/>
              </a:bodyPr>
              <a:lstStyle/>
              <a:p>
                <a:endParaRPr lang="zh-CN" altLang="zh-CN">
                  <a:ea typeface="宋体" pitchFamily="2" charset="-122"/>
                </a:endParaRPr>
              </a:p>
            </p:txBody>
          </p:sp>
          <p:sp>
            <p:nvSpPr>
              <p:cNvPr id="36885" name="Oval 13"/>
              <p:cNvSpPr>
                <a:spLocks noChangeArrowheads="1"/>
              </p:cNvSpPr>
              <p:nvPr/>
            </p:nvSpPr>
            <p:spPr bwMode="auto">
              <a:xfrm>
                <a:off x="2832" y="3004"/>
                <a:ext cx="288" cy="327"/>
              </a:xfrm>
              <a:prstGeom prst="ellipse">
                <a:avLst/>
              </a:prstGeom>
              <a:noFill/>
              <a:ln w="28575">
                <a:solidFill>
                  <a:schemeClr val="tx1"/>
                </a:solidFill>
                <a:prstDash val="lgDash"/>
                <a:round/>
                <a:headEnd/>
                <a:tailEnd/>
              </a:ln>
            </p:spPr>
            <p:txBody>
              <a:bodyPr anchor="ctr">
                <a:spAutoFit/>
              </a:bodyPr>
              <a:lstStyle/>
              <a:p>
                <a:endParaRPr lang="zh-CN" altLang="zh-CN">
                  <a:ea typeface="宋体" pitchFamily="2" charset="-122"/>
                </a:endParaRPr>
              </a:p>
            </p:txBody>
          </p:sp>
        </p:grpSp>
        <p:grpSp>
          <p:nvGrpSpPr>
            <p:cNvPr id="36870" name="Group 14"/>
            <p:cNvGrpSpPr>
              <a:grpSpLocks/>
            </p:cNvGrpSpPr>
            <p:nvPr/>
          </p:nvGrpSpPr>
          <p:grpSpPr bwMode="auto">
            <a:xfrm>
              <a:off x="7543800" y="4495801"/>
              <a:ext cx="2209800" cy="2017713"/>
              <a:chOff x="3792" y="2473"/>
              <a:chExt cx="1392" cy="1271"/>
            </a:xfrm>
          </p:grpSpPr>
          <p:graphicFrame>
            <p:nvGraphicFramePr>
              <p:cNvPr id="36874" name="Object 15"/>
              <p:cNvGraphicFramePr>
                <a:graphicFrameLocks noChangeAspect="1"/>
              </p:cNvGraphicFramePr>
              <p:nvPr>
                <p:extLst>
                  <p:ext uri="{D42A27DB-BD31-4B8C-83A1-F6EECF244321}">
                    <p14:modId xmlns:p14="http://schemas.microsoft.com/office/powerpoint/2010/main" val="1843689772"/>
                  </p:ext>
                </p:extLst>
              </p:nvPr>
            </p:nvGraphicFramePr>
            <p:xfrm>
              <a:off x="3792" y="2473"/>
              <a:ext cx="1392" cy="1271"/>
            </p:xfrm>
            <a:graphic>
              <a:graphicData uri="http://schemas.openxmlformats.org/presentationml/2006/ole">
                <mc:AlternateContent xmlns:mc="http://schemas.openxmlformats.org/markup-compatibility/2006">
                  <mc:Choice xmlns:v="urn:schemas-microsoft-com:vml" Requires="v">
                    <p:oleObj spid="_x0000_s255038" name="工作表" r:id="rId7" imgW="2200656" imgH="2076907" progId="Excel.Sheet.8">
                      <p:embed/>
                    </p:oleObj>
                  </mc:Choice>
                  <mc:Fallback>
                    <p:oleObj name="工作表" r:id="rId7" imgW="2200656" imgH="2076907" progId="Excel.Sheet.8">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92" y="2473"/>
                            <a:ext cx="1392" cy="127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36875" name="Oval 16"/>
              <p:cNvSpPr>
                <a:spLocks noChangeArrowheads="1"/>
              </p:cNvSpPr>
              <p:nvPr/>
            </p:nvSpPr>
            <p:spPr bwMode="auto">
              <a:xfrm>
                <a:off x="4224" y="2693"/>
                <a:ext cx="164" cy="327"/>
              </a:xfrm>
              <a:prstGeom prst="ellipse">
                <a:avLst/>
              </a:prstGeom>
              <a:noFill/>
              <a:ln w="28575">
                <a:solidFill>
                  <a:schemeClr val="tx1"/>
                </a:solidFill>
                <a:prstDash val="lgDash"/>
                <a:round/>
                <a:headEnd/>
                <a:tailEnd/>
              </a:ln>
            </p:spPr>
            <p:txBody>
              <a:bodyPr wrap="none" anchor="ctr">
                <a:spAutoFit/>
              </a:bodyPr>
              <a:lstStyle/>
              <a:p>
                <a:endParaRPr lang="zh-CN" altLang="zh-CN">
                  <a:ea typeface="宋体" pitchFamily="2" charset="-122"/>
                </a:endParaRPr>
              </a:p>
            </p:txBody>
          </p:sp>
          <p:sp>
            <p:nvSpPr>
              <p:cNvPr id="36876" name="Oval 17"/>
              <p:cNvSpPr>
                <a:spLocks noChangeArrowheads="1"/>
              </p:cNvSpPr>
              <p:nvPr/>
            </p:nvSpPr>
            <p:spPr bwMode="auto">
              <a:xfrm>
                <a:off x="4224" y="2981"/>
                <a:ext cx="164" cy="327"/>
              </a:xfrm>
              <a:prstGeom prst="ellipse">
                <a:avLst/>
              </a:prstGeom>
              <a:noFill/>
              <a:ln w="28575">
                <a:solidFill>
                  <a:schemeClr val="tx1"/>
                </a:solidFill>
                <a:prstDash val="lgDash"/>
                <a:round/>
                <a:headEnd/>
                <a:tailEnd/>
              </a:ln>
            </p:spPr>
            <p:txBody>
              <a:bodyPr wrap="none" anchor="ctr">
                <a:spAutoFit/>
              </a:bodyPr>
              <a:lstStyle/>
              <a:p>
                <a:endParaRPr lang="zh-CN" altLang="zh-CN">
                  <a:ea typeface="宋体" pitchFamily="2" charset="-122"/>
                </a:endParaRPr>
              </a:p>
            </p:txBody>
          </p:sp>
          <p:sp>
            <p:nvSpPr>
              <p:cNvPr id="36877" name="Oval 18"/>
              <p:cNvSpPr>
                <a:spLocks noChangeArrowheads="1"/>
              </p:cNvSpPr>
              <p:nvPr/>
            </p:nvSpPr>
            <p:spPr bwMode="auto">
              <a:xfrm>
                <a:off x="4800" y="2981"/>
                <a:ext cx="144" cy="327"/>
              </a:xfrm>
              <a:prstGeom prst="ellipse">
                <a:avLst/>
              </a:prstGeom>
              <a:noFill/>
              <a:ln w="28575">
                <a:solidFill>
                  <a:schemeClr val="tx1"/>
                </a:solidFill>
                <a:prstDash val="lgDash"/>
                <a:round/>
                <a:headEnd/>
                <a:tailEnd/>
              </a:ln>
            </p:spPr>
            <p:txBody>
              <a:bodyPr anchor="ctr">
                <a:spAutoFit/>
              </a:bodyPr>
              <a:lstStyle/>
              <a:p>
                <a:endParaRPr lang="zh-CN" altLang="zh-CN">
                  <a:ea typeface="宋体" pitchFamily="2" charset="-122"/>
                </a:endParaRPr>
              </a:p>
            </p:txBody>
          </p:sp>
          <p:sp>
            <p:nvSpPr>
              <p:cNvPr id="36878" name="Oval 19"/>
              <p:cNvSpPr>
                <a:spLocks noChangeArrowheads="1"/>
              </p:cNvSpPr>
              <p:nvPr/>
            </p:nvSpPr>
            <p:spPr bwMode="auto">
              <a:xfrm>
                <a:off x="4128" y="2812"/>
                <a:ext cx="96" cy="327"/>
              </a:xfrm>
              <a:prstGeom prst="ellipse">
                <a:avLst/>
              </a:prstGeom>
              <a:noFill/>
              <a:ln w="28575">
                <a:solidFill>
                  <a:schemeClr val="tx1"/>
                </a:solidFill>
                <a:prstDash val="lgDash"/>
                <a:round/>
                <a:headEnd/>
                <a:tailEnd/>
              </a:ln>
            </p:spPr>
            <p:txBody>
              <a:bodyPr anchor="ctr">
                <a:spAutoFit/>
              </a:bodyPr>
              <a:lstStyle/>
              <a:p>
                <a:endParaRPr lang="zh-CN" altLang="zh-CN">
                  <a:ea typeface="宋体" pitchFamily="2" charset="-122"/>
                </a:endParaRPr>
              </a:p>
            </p:txBody>
          </p:sp>
          <p:sp>
            <p:nvSpPr>
              <p:cNvPr id="36879" name="Oval 20"/>
              <p:cNvSpPr>
                <a:spLocks noChangeArrowheads="1"/>
              </p:cNvSpPr>
              <p:nvPr/>
            </p:nvSpPr>
            <p:spPr bwMode="auto">
              <a:xfrm rot="16200000">
                <a:off x="4608" y="3196"/>
                <a:ext cx="144" cy="327"/>
              </a:xfrm>
              <a:prstGeom prst="ellipse">
                <a:avLst/>
              </a:prstGeom>
              <a:noFill/>
              <a:ln w="28575">
                <a:solidFill>
                  <a:schemeClr val="tx1"/>
                </a:solidFill>
                <a:prstDash val="lgDash"/>
                <a:round/>
                <a:headEnd/>
                <a:tailEnd/>
              </a:ln>
            </p:spPr>
            <p:txBody>
              <a:bodyPr anchor="ctr">
                <a:spAutoFit/>
              </a:bodyPr>
              <a:lstStyle/>
              <a:p>
                <a:endParaRPr lang="zh-CN" altLang="zh-CN">
                  <a:ea typeface="宋体" pitchFamily="2" charset="-122"/>
                </a:endParaRPr>
              </a:p>
            </p:txBody>
          </p:sp>
          <p:sp>
            <p:nvSpPr>
              <p:cNvPr id="36880" name="Oval 21"/>
              <p:cNvSpPr>
                <a:spLocks noChangeArrowheads="1"/>
              </p:cNvSpPr>
              <p:nvPr/>
            </p:nvSpPr>
            <p:spPr bwMode="auto">
              <a:xfrm rot="16200000">
                <a:off x="4704" y="3004"/>
                <a:ext cx="96" cy="327"/>
              </a:xfrm>
              <a:prstGeom prst="ellipse">
                <a:avLst/>
              </a:prstGeom>
              <a:noFill/>
              <a:ln w="28575">
                <a:solidFill>
                  <a:schemeClr val="tx1"/>
                </a:solidFill>
                <a:prstDash val="lgDash"/>
                <a:round/>
                <a:headEnd/>
                <a:tailEnd/>
              </a:ln>
            </p:spPr>
            <p:txBody>
              <a:bodyPr anchor="ctr">
                <a:spAutoFit/>
              </a:bodyPr>
              <a:lstStyle/>
              <a:p>
                <a:endParaRPr lang="zh-CN" altLang="zh-CN">
                  <a:ea typeface="宋体" pitchFamily="2" charset="-122"/>
                </a:endParaRPr>
              </a:p>
            </p:txBody>
          </p:sp>
        </p:grpSp>
        <p:sp>
          <p:nvSpPr>
            <p:cNvPr id="36871" name="Line 22"/>
            <p:cNvSpPr>
              <a:spLocks noChangeShapeType="1"/>
            </p:cNvSpPr>
            <p:nvPr/>
          </p:nvSpPr>
          <p:spPr bwMode="auto">
            <a:xfrm>
              <a:off x="4419600" y="5446713"/>
              <a:ext cx="304800" cy="0"/>
            </a:xfrm>
            <a:prstGeom prst="line">
              <a:avLst/>
            </a:prstGeom>
            <a:noFill/>
            <a:ln w="28575">
              <a:solidFill>
                <a:schemeClr val="tx1"/>
              </a:solidFill>
              <a:round/>
              <a:headEnd/>
              <a:tailEnd type="triangle" w="med" len="med"/>
            </a:ln>
          </p:spPr>
          <p:txBody>
            <a:bodyPr wrap="none" anchor="ctr">
              <a:spAutoFit/>
            </a:bodyPr>
            <a:lstStyle/>
            <a:p>
              <a:endParaRPr lang="zh-CN" altLang="en-US"/>
            </a:p>
          </p:txBody>
        </p:sp>
        <p:sp>
          <p:nvSpPr>
            <p:cNvPr id="36872" name="Line 23"/>
            <p:cNvSpPr>
              <a:spLocks noChangeShapeType="1"/>
            </p:cNvSpPr>
            <p:nvPr/>
          </p:nvSpPr>
          <p:spPr bwMode="auto">
            <a:xfrm>
              <a:off x="7162800" y="5522913"/>
              <a:ext cx="304800" cy="0"/>
            </a:xfrm>
            <a:prstGeom prst="line">
              <a:avLst/>
            </a:prstGeom>
            <a:noFill/>
            <a:ln w="28575">
              <a:solidFill>
                <a:schemeClr val="tx1"/>
              </a:solidFill>
              <a:round/>
              <a:headEnd/>
              <a:tailEnd type="triangle" w="med" len="med"/>
            </a:ln>
          </p:spPr>
          <p:txBody>
            <a:bodyPr wrap="none" anchor="ctr">
              <a:spAutoFit/>
            </a:bodyPr>
            <a:lstStyle/>
            <a:p>
              <a:endParaRPr lang="zh-CN" altLang="en-US"/>
            </a:p>
          </p:txBody>
        </p:sp>
      </p:grpSp>
      <p:sp>
        <p:nvSpPr>
          <p:cNvPr id="25" name="页脚占位符 1">
            <a:extLst>
              <a:ext uri="{FF2B5EF4-FFF2-40B4-BE49-F238E27FC236}">
                <a16:creationId xmlns:a16="http://schemas.microsoft.com/office/drawing/2014/main" id="{4B83ADF0-032A-4441-9911-CCF2D6C841F4}"/>
              </a:ext>
            </a:extLst>
          </p:cNvPr>
          <p:cNvSpPr txBox="1">
            <a:spLocks/>
          </p:cNvSpPr>
          <p:nvPr/>
        </p:nvSpPr>
        <p:spPr>
          <a:xfrm>
            <a:off x="3962239" y="6615702"/>
            <a:ext cx="4114800" cy="365125"/>
          </a:xfrm>
          <a:prstGeom prst="rect">
            <a:avLst/>
          </a:prstGeom>
        </p:spPr>
        <p:txBody>
          <a:bodyPr vert="horz" lIns="91440" tIns="45720" rIns="91440" bIns="45720" rtlCol="0" anchor="ctr"/>
          <a:lstStyle>
            <a:defPPr>
              <a:defRPr lang="zh-CN"/>
            </a:defPPr>
            <a:lvl1pPr marL="0" algn="ctr" defTabSz="914377" rtl="0" eaLnBrk="1" latinLnBrk="0" hangingPunct="1">
              <a:defRPr sz="1200" kern="1200">
                <a:solidFill>
                  <a:schemeClr val="tx1">
                    <a:tint val="75000"/>
                  </a:schemeClr>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tint val="75000"/>
                  </a:prstClr>
                </a:solidFill>
                <a:effectLst/>
                <a:uLnTx/>
                <a:uFillTx/>
                <a:latin typeface="Calibri" panose="020F0502020204030204"/>
                <a:ea typeface="等线" panose="02010600030101010101" pitchFamily="2" charset="-122"/>
                <a:cs typeface="+mn-cs"/>
              </a:rPr>
              <a:t>人工智能学院           数据挖掘                课程团队</a:t>
            </a: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14177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4" name="灯片编号占位符 59"/>
          <p:cNvSpPr>
            <a:spLocks noGrp="1"/>
          </p:cNvSpPr>
          <p:nvPr>
            <p:ph type="sldNum" sz="quarter" idx="12"/>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fld id="{B65F3C81-0172-4C42-BADF-02EC210104F6}" type="slidenum">
              <a:rPr lang="zh-CN" altLang="en-US">
                <a:ea typeface="楷体_GB2312" charset="0"/>
                <a:cs typeface="楷体_GB2312" charset="0"/>
              </a:rPr>
              <a:pPr eaLnBrk="1" hangingPunct="1"/>
              <a:t>6</a:t>
            </a:fld>
            <a:endParaRPr lang="zh-CN" altLang="en-US">
              <a:ea typeface="楷体_GB2312" charset="0"/>
              <a:cs typeface="楷体_GB2312" charset="0"/>
            </a:endParaRPr>
          </a:p>
        </p:txBody>
      </p:sp>
      <p:sp>
        <p:nvSpPr>
          <p:cNvPr id="66562" name="标题 1"/>
          <p:cNvSpPr>
            <a:spLocks noGrp="1"/>
          </p:cNvSpPr>
          <p:nvPr>
            <p:ph type="title"/>
          </p:nvPr>
        </p:nvSpPr>
        <p:spPr/>
        <p:txBody>
          <a:bodyPr/>
          <a:lstStyle/>
          <a:p>
            <a:pPr eaLnBrk="1" hangingPunct="1"/>
            <a:r>
              <a:rPr>
                <a:latin typeface="Times New Roman" charset="0"/>
                <a:ea typeface="华文楷体" charset="0"/>
                <a:cs typeface="华文楷体" charset="0"/>
              </a:rPr>
              <a:t>层次方法</a:t>
            </a:r>
          </a:p>
        </p:txBody>
      </p:sp>
      <p:sp>
        <p:nvSpPr>
          <p:cNvPr id="66563" name="内容占位符 2"/>
          <p:cNvSpPr>
            <a:spLocks noGrp="1"/>
          </p:cNvSpPr>
          <p:nvPr>
            <p:ph sz="quarter" idx="13"/>
          </p:nvPr>
        </p:nvSpPr>
        <p:spPr/>
        <p:txBody>
          <a:bodyPr/>
          <a:lstStyle/>
          <a:p>
            <a:pPr eaLnBrk="1" hangingPunct="1"/>
            <a:r>
              <a:rPr sz="2400" dirty="0" err="1">
                <a:latin typeface="Times New Roman" charset="0"/>
                <a:ea typeface="华文楷体" charset="0"/>
                <a:cs typeface="华文楷体" charset="0"/>
              </a:rPr>
              <a:t>对包含五个对象的数据集合</a:t>
            </a:r>
            <a:r>
              <a:rPr lang="en-US" sz="2400" dirty="0">
                <a:latin typeface="Times New Roman" charset="0"/>
                <a:ea typeface="华文楷体" charset="0"/>
                <a:cs typeface="华文楷体" charset="0"/>
              </a:rPr>
              <a:t> </a:t>
            </a:r>
            <a:r>
              <a:rPr lang="en-US" altLang="zh-CN" sz="2400" dirty="0">
                <a:latin typeface="Times New Roman" charset="0"/>
                <a:ea typeface="华文楷体" charset="0"/>
                <a:cs typeface="Times New Roman" charset="0"/>
              </a:rPr>
              <a:t>{</a:t>
            </a:r>
            <a:r>
              <a:rPr lang="en-US" altLang="zh-CN" sz="2400" dirty="0" err="1">
                <a:latin typeface="Times New Roman" charset="0"/>
                <a:ea typeface="华文楷体" charset="0"/>
                <a:cs typeface="Times New Roman" charset="0"/>
              </a:rPr>
              <a:t>a,b,c,d,e</a:t>
            </a:r>
            <a:r>
              <a:rPr lang="en-US" altLang="zh-CN" sz="2400" dirty="0">
                <a:latin typeface="Times New Roman" charset="0"/>
                <a:ea typeface="华文楷体" charset="0"/>
                <a:cs typeface="Times New Roman" charset="0"/>
              </a:rPr>
              <a:t>} </a:t>
            </a:r>
            <a:r>
              <a:rPr sz="2400" dirty="0" err="1">
                <a:latin typeface="Times New Roman" charset="0"/>
                <a:ea typeface="华文楷体" charset="0"/>
                <a:cs typeface="华文楷体" charset="0"/>
              </a:rPr>
              <a:t>运用</a:t>
            </a:r>
            <a:r>
              <a:rPr lang="en-US" sz="2400" dirty="0">
                <a:latin typeface="Times New Roman" charset="0"/>
                <a:ea typeface="华文楷体" charset="0"/>
                <a:cs typeface="华文楷体" charset="0"/>
              </a:rPr>
              <a:t> </a:t>
            </a:r>
            <a:r>
              <a:rPr lang="en-US" altLang="zh-CN" sz="2400" dirty="0">
                <a:latin typeface="Times New Roman" charset="0"/>
                <a:ea typeface="华文楷体" charset="0"/>
                <a:cs typeface="华文楷体" charset="0"/>
              </a:rPr>
              <a:t>AGENES </a:t>
            </a:r>
            <a:r>
              <a:rPr sz="2400" dirty="0">
                <a:latin typeface="Times New Roman" charset="0"/>
                <a:ea typeface="华文楷体" charset="0"/>
                <a:cs typeface="华文楷体" charset="0"/>
              </a:rPr>
              <a:t>和</a:t>
            </a:r>
            <a:r>
              <a:rPr lang="en-US" sz="2400" dirty="0">
                <a:latin typeface="Times New Roman" charset="0"/>
                <a:ea typeface="华文楷体" charset="0"/>
                <a:cs typeface="华文楷体" charset="0"/>
              </a:rPr>
              <a:t> </a:t>
            </a:r>
            <a:r>
              <a:rPr lang="en-US" altLang="zh-CN" sz="2400" dirty="0" err="1">
                <a:latin typeface="Times New Roman" charset="0"/>
                <a:ea typeface="华文楷体" charset="0"/>
                <a:cs typeface="华文楷体" charset="0"/>
              </a:rPr>
              <a:t>DIANA</a:t>
            </a:r>
            <a:r>
              <a:rPr sz="2400" dirty="0" err="1">
                <a:latin typeface="Times New Roman" charset="0"/>
                <a:ea typeface="华文楷体" charset="0"/>
                <a:cs typeface="华文楷体" charset="0"/>
              </a:rPr>
              <a:t>算法</a:t>
            </a:r>
            <a:r>
              <a:rPr lang="en-US" sz="2400" dirty="0">
                <a:latin typeface="Times New Roman" charset="0"/>
                <a:ea typeface="华文楷体" charset="0"/>
                <a:cs typeface="华文楷体" charset="0"/>
              </a:rPr>
              <a:t> </a:t>
            </a:r>
            <a:r>
              <a:rPr sz="2400" dirty="0" err="1">
                <a:latin typeface="Times New Roman" charset="0"/>
                <a:ea typeface="华文楷体" charset="0"/>
                <a:cs typeface="华文楷体" charset="0"/>
              </a:rPr>
              <a:t>的处理过程</a:t>
            </a:r>
            <a:r>
              <a:rPr sz="2400" dirty="0">
                <a:latin typeface="Times New Roman" charset="0"/>
                <a:ea typeface="华文楷体" charset="0"/>
                <a:cs typeface="华文楷体" charset="0"/>
              </a:rPr>
              <a:t>。</a:t>
            </a:r>
          </a:p>
        </p:txBody>
      </p:sp>
      <p:grpSp>
        <p:nvGrpSpPr>
          <p:cNvPr id="66565" name="Group 4"/>
          <p:cNvGrpSpPr>
            <a:grpSpLocks/>
          </p:cNvGrpSpPr>
          <p:nvPr/>
        </p:nvGrpSpPr>
        <p:grpSpPr bwMode="auto">
          <a:xfrm>
            <a:off x="2698751" y="2406050"/>
            <a:ext cx="6654800" cy="3595688"/>
            <a:chOff x="1110" y="1776"/>
            <a:chExt cx="4192" cy="2265"/>
          </a:xfrm>
        </p:grpSpPr>
        <p:sp>
          <p:nvSpPr>
            <p:cNvPr id="66566" name="Line 5"/>
            <p:cNvSpPr>
              <a:spLocks noChangeShapeType="1"/>
            </p:cNvSpPr>
            <p:nvPr/>
          </p:nvSpPr>
          <p:spPr bwMode="auto">
            <a:xfrm>
              <a:off x="1110" y="2112"/>
              <a:ext cx="3216" cy="0"/>
            </a:xfrm>
            <a:prstGeom prst="line">
              <a:avLst/>
            </a:prstGeom>
            <a:noFill/>
            <a:ln w="19050">
              <a:solidFill>
                <a:schemeClr val="tx1"/>
              </a:solidFill>
              <a:round/>
              <a:headEnd/>
              <a:tailEnd type="triangle" w="med" len="med"/>
            </a:ln>
            <a:extLst>
              <a:ext uri="{909E8E84-426E-40dd-AFC4-6F175D3DCCD1}">
                <a14:hiddenFill xmlns="" xmlns:a14="http://schemas.microsoft.com/office/drawing/2010/main">
                  <a:noFill/>
                </a14:hiddenFill>
              </a:ext>
            </a:extLst>
          </p:spPr>
          <p:txBody>
            <a:bodyPr wrap="none" anchor="ctr"/>
            <a:lstStyle/>
            <a:p>
              <a:endParaRPr lang="zh-CN" altLang="en-US"/>
            </a:p>
          </p:txBody>
        </p:sp>
        <p:grpSp>
          <p:nvGrpSpPr>
            <p:cNvPr id="66567" name="Group 6"/>
            <p:cNvGrpSpPr>
              <a:grpSpLocks/>
            </p:cNvGrpSpPr>
            <p:nvPr/>
          </p:nvGrpSpPr>
          <p:grpSpPr bwMode="auto">
            <a:xfrm>
              <a:off x="1440" y="1785"/>
              <a:ext cx="480" cy="327"/>
              <a:chOff x="1104" y="1785"/>
              <a:chExt cx="480" cy="327"/>
            </a:xfrm>
          </p:grpSpPr>
          <p:sp>
            <p:nvSpPr>
              <p:cNvPr id="66619" name="Line 7"/>
              <p:cNvSpPr>
                <a:spLocks noChangeShapeType="1"/>
              </p:cNvSpPr>
              <p:nvPr/>
            </p:nvSpPr>
            <p:spPr bwMode="auto">
              <a:xfrm flipH="1">
                <a:off x="1200" y="2016"/>
                <a:ext cx="0" cy="96"/>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zh-CN" altLang="en-US"/>
              </a:p>
            </p:txBody>
          </p:sp>
          <p:sp>
            <p:nvSpPr>
              <p:cNvPr id="66620" name="Text Box 8"/>
              <p:cNvSpPr txBox="1">
                <a:spLocks noChangeArrowheads="1"/>
              </p:cNvSpPr>
              <p:nvPr/>
            </p:nvSpPr>
            <p:spPr bwMode="auto">
              <a:xfrm>
                <a:off x="1104" y="1785"/>
                <a:ext cx="480" cy="2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a:spcBef>
                    <a:spcPct val="50000"/>
                  </a:spcBef>
                </a:pPr>
                <a:r>
                  <a:rPr lang="en-US" altLang="zh-CN">
                    <a:latin typeface="Times New Roman" charset="0"/>
                  </a:rPr>
                  <a:t>Step 0</a:t>
                </a:r>
              </a:p>
            </p:txBody>
          </p:sp>
        </p:grpSp>
        <p:grpSp>
          <p:nvGrpSpPr>
            <p:cNvPr id="66568" name="Group 9"/>
            <p:cNvGrpSpPr>
              <a:grpSpLocks/>
            </p:cNvGrpSpPr>
            <p:nvPr/>
          </p:nvGrpSpPr>
          <p:grpSpPr bwMode="auto">
            <a:xfrm>
              <a:off x="1968" y="1776"/>
              <a:ext cx="480" cy="327"/>
              <a:chOff x="1104" y="1785"/>
              <a:chExt cx="480" cy="327"/>
            </a:xfrm>
          </p:grpSpPr>
          <p:sp>
            <p:nvSpPr>
              <p:cNvPr id="66617" name="Line 10"/>
              <p:cNvSpPr>
                <a:spLocks noChangeShapeType="1"/>
              </p:cNvSpPr>
              <p:nvPr/>
            </p:nvSpPr>
            <p:spPr bwMode="auto">
              <a:xfrm flipH="1">
                <a:off x="1200" y="2016"/>
                <a:ext cx="0" cy="96"/>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zh-CN" altLang="en-US"/>
              </a:p>
            </p:txBody>
          </p:sp>
          <p:sp>
            <p:nvSpPr>
              <p:cNvPr id="66618" name="Text Box 11"/>
              <p:cNvSpPr txBox="1">
                <a:spLocks noChangeArrowheads="1"/>
              </p:cNvSpPr>
              <p:nvPr/>
            </p:nvSpPr>
            <p:spPr bwMode="auto">
              <a:xfrm>
                <a:off x="1104" y="1785"/>
                <a:ext cx="480" cy="2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a:spcBef>
                    <a:spcPct val="50000"/>
                  </a:spcBef>
                </a:pPr>
                <a:r>
                  <a:rPr lang="en-US" altLang="zh-CN">
                    <a:latin typeface="Times New Roman" charset="0"/>
                  </a:rPr>
                  <a:t>Step 1</a:t>
                </a:r>
              </a:p>
            </p:txBody>
          </p:sp>
        </p:grpSp>
        <p:grpSp>
          <p:nvGrpSpPr>
            <p:cNvPr id="66569" name="Group 12"/>
            <p:cNvGrpSpPr>
              <a:grpSpLocks/>
            </p:cNvGrpSpPr>
            <p:nvPr/>
          </p:nvGrpSpPr>
          <p:grpSpPr bwMode="auto">
            <a:xfrm>
              <a:off x="2496" y="1776"/>
              <a:ext cx="480" cy="327"/>
              <a:chOff x="1104" y="1785"/>
              <a:chExt cx="480" cy="327"/>
            </a:xfrm>
          </p:grpSpPr>
          <p:sp>
            <p:nvSpPr>
              <p:cNvPr id="66615" name="Line 13"/>
              <p:cNvSpPr>
                <a:spLocks noChangeShapeType="1"/>
              </p:cNvSpPr>
              <p:nvPr/>
            </p:nvSpPr>
            <p:spPr bwMode="auto">
              <a:xfrm flipH="1">
                <a:off x="1200" y="2016"/>
                <a:ext cx="0" cy="96"/>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zh-CN" altLang="en-US"/>
              </a:p>
            </p:txBody>
          </p:sp>
          <p:sp>
            <p:nvSpPr>
              <p:cNvPr id="66616" name="Text Box 14"/>
              <p:cNvSpPr txBox="1">
                <a:spLocks noChangeArrowheads="1"/>
              </p:cNvSpPr>
              <p:nvPr/>
            </p:nvSpPr>
            <p:spPr bwMode="auto">
              <a:xfrm>
                <a:off x="1104" y="1785"/>
                <a:ext cx="480" cy="2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a:spcBef>
                    <a:spcPct val="50000"/>
                  </a:spcBef>
                </a:pPr>
                <a:r>
                  <a:rPr lang="en-US" altLang="zh-CN">
                    <a:latin typeface="Times New Roman" charset="0"/>
                  </a:rPr>
                  <a:t>Step 2</a:t>
                </a:r>
              </a:p>
            </p:txBody>
          </p:sp>
        </p:grpSp>
        <p:grpSp>
          <p:nvGrpSpPr>
            <p:cNvPr id="66570" name="Group 15"/>
            <p:cNvGrpSpPr>
              <a:grpSpLocks/>
            </p:cNvGrpSpPr>
            <p:nvPr/>
          </p:nvGrpSpPr>
          <p:grpSpPr bwMode="auto">
            <a:xfrm>
              <a:off x="2976" y="1776"/>
              <a:ext cx="480" cy="327"/>
              <a:chOff x="1104" y="1785"/>
              <a:chExt cx="480" cy="327"/>
            </a:xfrm>
          </p:grpSpPr>
          <p:sp>
            <p:nvSpPr>
              <p:cNvPr id="66613" name="Line 16"/>
              <p:cNvSpPr>
                <a:spLocks noChangeShapeType="1"/>
              </p:cNvSpPr>
              <p:nvPr/>
            </p:nvSpPr>
            <p:spPr bwMode="auto">
              <a:xfrm flipH="1">
                <a:off x="1200" y="2016"/>
                <a:ext cx="0" cy="96"/>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zh-CN" altLang="en-US"/>
              </a:p>
            </p:txBody>
          </p:sp>
          <p:sp>
            <p:nvSpPr>
              <p:cNvPr id="66614" name="Text Box 17"/>
              <p:cNvSpPr txBox="1">
                <a:spLocks noChangeArrowheads="1"/>
              </p:cNvSpPr>
              <p:nvPr/>
            </p:nvSpPr>
            <p:spPr bwMode="auto">
              <a:xfrm>
                <a:off x="1104" y="1785"/>
                <a:ext cx="480" cy="2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a:spcBef>
                    <a:spcPct val="50000"/>
                  </a:spcBef>
                </a:pPr>
                <a:r>
                  <a:rPr lang="en-US" altLang="zh-CN">
                    <a:latin typeface="Times New Roman" charset="0"/>
                  </a:rPr>
                  <a:t>Step 3</a:t>
                </a:r>
              </a:p>
            </p:txBody>
          </p:sp>
        </p:grpSp>
        <p:grpSp>
          <p:nvGrpSpPr>
            <p:cNvPr id="66571" name="Group 18"/>
            <p:cNvGrpSpPr>
              <a:grpSpLocks/>
            </p:cNvGrpSpPr>
            <p:nvPr/>
          </p:nvGrpSpPr>
          <p:grpSpPr bwMode="auto">
            <a:xfrm>
              <a:off x="3456" y="1776"/>
              <a:ext cx="480" cy="327"/>
              <a:chOff x="1104" y="1785"/>
              <a:chExt cx="480" cy="327"/>
            </a:xfrm>
          </p:grpSpPr>
          <p:sp>
            <p:nvSpPr>
              <p:cNvPr id="66611" name="Line 19"/>
              <p:cNvSpPr>
                <a:spLocks noChangeShapeType="1"/>
              </p:cNvSpPr>
              <p:nvPr/>
            </p:nvSpPr>
            <p:spPr bwMode="auto">
              <a:xfrm flipH="1">
                <a:off x="1200" y="2016"/>
                <a:ext cx="0" cy="96"/>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zh-CN" altLang="en-US"/>
              </a:p>
            </p:txBody>
          </p:sp>
          <p:sp>
            <p:nvSpPr>
              <p:cNvPr id="66612" name="Text Box 20"/>
              <p:cNvSpPr txBox="1">
                <a:spLocks noChangeArrowheads="1"/>
              </p:cNvSpPr>
              <p:nvPr/>
            </p:nvSpPr>
            <p:spPr bwMode="auto">
              <a:xfrm>
                <a:off x="1104" y="1785"/>
                <a:ext cx="480" cy="2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a:spcBef>
                    <a:spcPct val="50000"/>
                  </a:spcBef>
                </a:pPr>
                <a:r>
                  <a:rPr lang="en-US" altLang="zh-CN">
                    <a:latin typeface="Times New Roman" charset="0"/>
                  </a:rPr>
                  <a:t>Step 4</a:t>
                </a:r>
              </a:p>
            </p:txBody>
          </p:sp>
        </p:grpSp>
        <p:sp>
          <p:nvSpPr>
            <p:cNvPr id="66572" name="Text Box 21"/>
            <p:cNvSpPr txBox="1">
              <a:spLocks noChangeArrowheads="1"/>
            </p:cNvSpPr>
            <p:nvPr/>
          </p:nvSpPr>
          <p:spPr bwMode="auto">
            <a:xfrm>
              <a:off x="1440" y="2508"/>
              <a:ext cx="189" cy="2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r>
                <a:rPr lang="en-US" altLang="zh-CN">
                  <a:latin typeface="Times New Roman" charset="0"/>
                </a:rPr>
                <a:t>b</a:t>
              </a:r>
            </a:p>
          </p:txBody>
        </p:sp>
        <p:sp>
          <p:nvSpPr>
            <p:cNvPr id="66573" name="Text Box 22"/>
            <p:cNvSpPr txBox="1">
              <a:spLocks noChangeArrowheads="1"/>
            </p:cNvSpPr>
            <p:nvPr/>
          </p:nvSpPr>
          <p:spPr bwMode="auto">
            <a:xfrm>
              <a:off x="1440" y="3108"/>
              <a:ext cx="189" cy="2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r>
                <a:rPr lang="en-US" altLang="zh-CN">
                  <a:latin typeface="Times New Roman" charset="0"/>
                </a:rPr>
                <a:t>d</a:t>
              </a:r>
            </a:p>
          </p:txBody>
        </p:sp>
        <p:sp>
          <p:nvSpPr>
            <p:cNvPr id="66574" name="Text Box 23"/>
            <p:cNvSpPr txBox="1">
              <a:spLocks noChangeArrowheads="1"/>
            </p:cNvSpPr>
            <p:nvPr/>
          </p:nvSpPr>
          <p:spPr bwMode="auto">
            <a:xfrm>
              <a:off x="1440" y="2808"/>
              <a:ext cx="181" cy="2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r>
                <a:rPr lang="en-US" altLang="zh-CN">
                  <a:latin typeface="Times New Roman" charset="0"/>
                </a:rPr>
                <a:t>c</a:t>
              </a:r>
            </a:p>
          </p:txBody>
        </p:sp>
        <p:sp>
          <p:nvSpPr>
            <p:cNvPr id="66575" name="Text Box 24"/>
            <p:cNvSpPr txBox="1">
              <a:spLocks noChangeArrowheads="1"/>
            </p:cNvSpPr>
            <p:nvPr/>
          </p:nvSpPr>
          <p:spPr bwMode="auto">
            <a:xfrm>
              <a:off x="1440" y="3408"/>
              <a:ext cx="181" cy="2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r>
                <a:rPr lang="en-US" altLang="zh-CN">
                  <a:latin typeface="Times New Roman" charset="0"/>
                </a:rPr>
                <a:t>e</a:t>
              </a:r>
            </a:p>
          </p:txBody>
        </p:sp>
        <p:sp>
          <p:nvSpPr>
            <p:cNvPr id="66576" name="Text Box 25"/>
            <p:cNvSpPr txBox="1">
              <a:spLocks noChangeArrowheads="1"/>
            </p:cNvSpPr>
            <p:nvPr/>
          </p:nvSpPr>
          <p:spPr bwMode="auto">
            <a:xfrm>
              <a:off x="1440" y="2208"/>
              <a:ext cx="181" cy="2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r>
                <a:rPr lang="en-US" altLang="zh-CN">
                  <a:latin typeface="Times New Roman" charset="0"/>
                </a:rPr>
                <a:t>a</a:t>
              </a:r>
            </a:p>
          </p:txBody>
        </p:sp>
        <p:sp>
          <p:nvSpPr>
            <p:cNvPr id="66577" name="Oval 26"/>
            <p:cNvSpPr>
              <a:spLocks noChangeArrowheads="1"/>
            </p:cNvSpPr>
            <p:nvPr/>
          </p:nvSpPr>
          <p:spPr bwMode="auto">
            <a:xfrm>
              <a:off x="1392" y="2256"/>
              <a:ext cx="288" cy="240"/>
            </a:xfrm>
            <a:prstGeom prst="ellipse">
              <a:avLst/>
            </a:pr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zh-CN" altLang="en-US"/>
            </a:p>
          </p:txBody>
        </p:sp>
        <p:sp>
          <p:nvSpPr>
            <p:cNvPr id="66578" name="Oval 27"/>
            <p:cNvSpPr>
              <a:spLocks noChangeArrowheads="1"/>
            </p:cNvSpPr>
            <p:nvPr/>
          </p:nvSpPr>
          <p:spPr bwMode="auto">
            <a:xfrm>
              <a:off x="1392" y="2544"/>
              <a:ext cx="288" cy="240"/>
            </a:xfrm>
            <a:prstGeom prst="ellipse">
              <a:avLst/>
            </a:pr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zh-CN" altLang="en-US"/>
            </a:p>
          </p:txBody>
        </p:sp>
        <p:sp>
          <p:nvSpPr>
            <p:cNvPr id="66579" name="Oval 28"/>
            <p:cNvSpPr>
              <a:spLocks noChangeArrowheads="1"/>
            </p:cNvSpPr>
            <p:nvPr/>
          </p:nvSpPr>
          <p:spPr bwMode="auto">
            <a:xfrm>
              <a:off x="1392" y="2832"/>
              <a:ext cx="288" cy="240"/>
            </a:xfrm>
            <a:prstGeom prst="ellipse">
              <a:avLst/>
            </a:pr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zh-CN" altLang="en-US"/>
            </a:p>
          </p:txBody>
        </p:sp>
        <p:sp>
          <p:nvSpPr>
            <p:cNvPr id="66580" name="Oval 29"/>
            <p:cNvSpPr>
              <a:spLocks noChangeArrowheads="1"/>
            </p:cNvSpPr>
            <p:nvPr/>
          </p:nvSpPr>
          <p:spPr bwMode="auto">
            <a:xfrm>
              <a:off x="1392" y="3120"/>
              <a:ext cx="288" cy="240"/>
            </a:xfrm>
            <a:prstGeom prst="ellipse">
              <a:avLst/>
            </a:pr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zh-CN" altLang="en-US"/>
            </a:p>
          </p:txBody>
        </p:sp>
        <p:sp>
          <p:nvSpPr>
            <p:cNvPr id="66581" name="Oval 30"/>
            <p:cNvSpPr>
              <a:spLocks noChangeArrowheads="1"/>
            </p:cNvSpPr>
            <p:nvPr/>
          </p:nvSpPr>
          <p:spPr bwMode="auto">
            <a:xfrm>
              <a:off x="1392" y="3408"/>
              <a:ext cx="288" cy="240"/>
            </a:xfrm>
            <a:prstGeom prst="ellipse">
              <a:avLst/>
            </a:pr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zh-CN" altLang="en-US"/>
            </a:p>
          </p:txBody>
        </p:sp>
        <p:sp>
          <p:nvSpPr>
            <p:cNvPr id="66582" name="Text Box 31"/>
            <p:cNvSpPr txBox="1">
              <a:spLocks noChangeArrowheads="1"/>
            </p:cNvSpPr>
            <p:nvPr/>
          </p:nvSpPr>
          <p:spPr bwMode="auto">
            <a:xfrm>
              <a:off x="1968" y="2304"/>
              <a:ext cx="290" cy="2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r>
                <a:rPr lang="en-US" altLang="zh-CN">
                  <a:latin typeface="Times New Roman" charset="0"/>
                </a:rPr>
                <a:t>a b</a:t>
              </a:r>
            </a:p>
          </p:txBody>
        </p:sp>
        <p:sp>
          <p:nvSpPr>
            <p:cNvPr id="66583" name="Oval 32"/>
            <p:cNvSpPr>
              <a:spLocks noChangeArrowheads="1"/>
            </p:cNvSpPr>
            <p:nvPr/>
          </p:nvSpPr>
          <p:spPr bwMode="auto">
            <a:xfrm>
              <a:off x="1872" y="2352"/>
              <a:ext cx="528" cy="240"/>
            </a:xfrm>
            <a:prstGeom prst="ellipse">
              <a:avLst/>
            </a:pr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zh-CN" altLang="en-US"/>
            </a:p>
          </p:txBody>
        </p:sp>
        <p:sp>
          <p:nvSpPr>
            <p:cNvPr id="66584" name="Text Box 33"/>
            <p:cNvSpPr txBox="1">
              <a:spLocks noChangeArrowheads="1"/>
            </p:cNvSpPr>
            <p:nvPr/>
          </p:nvSpPr>
          <p:spPr bwMode="auto">
            <a:xfrm>
              <a:off x="2496" y="3216"/>
              <a:ext cx="290" cy="2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r>
                <a:rPr lang="en-US" altLang="zh-CN">
                  <a:latin typeface="Times New Roman" charset="0"/>
                </a:rPr>
                <a:t>d e</a:t>
              </a:r>
            </a:p>
          </p:txBody>
        </p:sp>
        <p:sp>
          <p:nvSpPr>
            <p:cNvPr id="66585" name="Oval 34"/>
            <p:cNvSpPr>
              <a:spLocks noChangeArrowheads="1"/>
            </p:cNvSpPr>
            <p:nvPr/>
          </p:nvSpPr>
          <p:spPr bwMode="auto">
            <a:xfrm>
              <a:off x="2400" y="3264"/>
              <a:ext cx="528" cy="240"/>
            </a:xfrm>
            <a:prstGeom prst="ellipse">
              <a:avLst/>
            </a:pr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zh-CN" altLang="en-US"/>
            </a:p>
          </p:txBody>
        </p:sp>
        <p:sp>
          <p:nvSpPr>
            <p:cNvPr id="66586" name="Text Box 35"/>
            <p:cNvSpPr txBox="1">
              <a:spLocks noChangeArrowheads="1"/>
            </p:cNvSpPr>
            <p:nvPr/>
          </p:nvSpPr>
          <p:spPr bwMode="auto">
            <a:xfrm>
              <a:off x="2880" y="2928"/>
              <a:ext cx="391" cy="2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r>
                <a:rPr lang="en-US" altLang="zh-CN">
                  <a:latin typeface="Times New Roman" charset="0"/>
                </a:rPr>
                <a:t>c d e</a:t>
              </a:r>
            </a:p>
          </p:txBody>
        </p:sp>
        <p:sp>
          <p:nvSpPr>
            <p:cNvPr id="66587" name="Oval 36"/>
            <p:cNvSpPr>
              <a:spLocks noChangeArrowheads="1"/>
            </p:cNvSpPr>
            <p:nvPr/>
          </p:nvSpPr>
          <p:spPr bwMode="auto">
            <a:xfrm>
              <a:off x="2784" y="2928"/>
              <a:ext cx="624" cy="288"/>
            </a:xfrm>
            <a:prstGeom prst="ellipse">
              <a:avLst/>
            </a:pr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zh-CN" altLang="en-US"/>
            </a:p>
          </p:txBody>
        </p:sp>
        <p:sp>
          <p:nvSpPr>
            <p:cNvPr id="66588" name="Text Box 37"/>
            <p:cNvSpPr txBox="1">
              <a:spLocks noChangeArrowheads="1"/>
            </p:cNvSpPr>
            <p:nvPr/>
          </p:nvSpPr>
          <p:spPr bwMode="auto">
            <a:xfrm>
              <a:off x="3216" y="2592"/>
              <a:ext cx="601" cy="2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r>
                <a:rPr lang="en-US" altLang="zh-CN">
                  <a:latin typeface="Times New Roman" charset="0"/>
                </a:rPr>
                <a:t>a b c d e</a:t>
              </a:r>
            </a:p>
          </p:txBody>
        </p:sp>
        <p:sp>
          <p:nvSpPr>
            <p:cNvPr id="66589" name="Oval 38"/>
            <p:cNvSpPr>
              <a:spLocks noChangeArrowheads="1"/>
            </p:cNvSpPr>
            <p:nvPr/>
          </p:nvSpPr>
          <p:spPr bwMode="auto">
            <a:xfrm>
              <a:off x="3120" y="2592"/>
              <a:ext cx="1008" cy="288"/>
            </a:xfrm>
            <a:prstGeom prst="ellipse">
              <a:avLst/>
            </a:pr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zh-CN" altLang="en-US"/>
            </a:p>
          </p:txBody>
        </p:sp>
        <p:sp>
          <p:nvSpPr>
            <p:cNvPr id="66590" name="Line 39"/>
            <p:cNvSpPr>
              <a:spLocks noChangeShapeType="1"/>
            </p:cNvSpPr>
            <p:nvPr/>
          </p:nvSpPr>
          <p:spPr bwMode="auto">
            <a:xfrm>
              <a:off x="1134" y="3753"/>
              <a:ext cx="3216" cy="0"/>
            </a:xfrm>
            <a:prstGeom prst="line">
              <a:avLst/>
            </a:prstGeom>
            <a:noFill/>
            <a:ln w="19050">
              <a:solidFill>
                <a:schemeClr val="tx1"/>
              </a:solidFill>
              <a:round/>
              <a:headEnd type="triangle" w="med" len="med"/>
              <a:tailEnd/>
            </a:ln>
            <a:extLst>
              <a:ext uri="{909E8E84-426E-40dd-AFC4-6F175D3DCCD1}">
                <a14:hiddenFill xmlns="" xmlns:a14="http://schemas.microsoft.com/office/drawing/2010/main">
                  <a:noFill/>
                </a14:hiddenFill>
              </a:ext>
            </a:extLst>
          </p:spPr>
          <p:txBody>
            <a:bodyPr wrap="none" anchor="ctr"/>
            <a:lstStyle/>
            <a:p>
              <a:endParaRPr lang="zh-CN" altLang="en-US"/>
            </a:p>
          </p:txBody>
        </p:sp>
        <p:sp>
          <p:nvSpPr>
            <p:cNvPr id="66591" name="Line 40"/>
            <p:cNvSpPr>
              <a:spLocks noChangeShapeType="1"/>
            </p:cNvSpPr>
            <p:nvPr/>
          </p:nvSpPr>
          <p:spPr bwMode="auto">
            <a:xfrm flipH="1">
              <a:off x="1536" y="3753"/>
              <a:ext cx="0" cy="96"/>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zh-CN" altLang="en-US"/>
            </a:p>
          </p:txBody>
        </p:sp>
        <p:sp>
          <p:nvSpPr>
            <p:cNvPr id="66592" name="Text Box 41"/>
            <p:cNvSpPr txBox="1">
              <a:spLocks noChangeArrowheads="1"/>
            </p:cNvSpPr>
            <p:nvPr/>
          </p:nvSpPr>
          <p:spPr bwMode="auto">
            <a:xfrm>
              <a:off x="1440" y="3810"/>
              <a:ext cx="480" cy="2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a:spcBef>
                  <a:spcPct val="50000"/>
                </a:spcBef>
              </a:pPr>
              <a:r>
                <a:rPr lang="en-US" altLang="zh-CN">
                  <a:latin typeface="Times New Roman" charset="0"/>
                </a:rPr>
                <a:t>Step 4</a:t>
              </a:r>
            </a:p>
          </p:txBody>
        </p:sp>
        <p:sp>
          <p:nvSpPr>
            <p:cNvPr id="66593" name="Line 42"/>
            <p:cNvSpPr>
              <a:spLocks noChangeShapeType="1"/>
            </p:cNvSpPr>
            <p:nvPr/>
          </p:nvSpPr>
          <p:spPr bwMode="auto">
            <a:xfrm flipH="1">
              <a:off x="2064" y="3744"/>
              <a:ext cx="0" cy="96"/>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zh-CN" altLang="en-US"/>
            </a:p>
          </p:txBody>
        </p:sp>
        <p:sp>
          <p:nvSpPr>
            <p:cNvPr id="66594" name="Text Box 43"/>
            <p:cNvSpPr txBox="1">
              <a:spLocks noChangeArrowheads="1"/>
            </p:cNvSpPr>
            <p:nvPr/>
          </p:nvSpPr>
          <p:spPr bwMode="auto">
            <a:xfrm>
              <a:off x="1968" y="3801"/>
              <a:ext cx="480" cy="2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a:spcBef>
                  <a:spcPct val="50000"/>
                </a:spcBef>
              </a:pPr>
              <a:r>
                <a:rPr lang="en-US" altLang="zh-CN">
                  <a:latin typeface="Times New Roman" charset="0"/>
                </a:rPr>
                <a:t>Step 3</a:t>
              </a:r>
            </a:p>
          </p:txBody>
        </p:sp>
        <p:sp>
          <p:nvSpPr>
            <p:cNvPr id="66595" name="Line 44"/>
            <p:cNvSpPr>
              <a:spLocks noChangeShapeType="1"/>
            </p:cNvSpPr>
            <p:nvPr/>
          </p:nvSpPr>
          <p:spPr bwMode="auto">
            <a:xfrm flipH="1">
              <a:off x="2592" y="3744"/>
              <a:ext cx="0" cy="96"/>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zh-CN" altLang="en-US"/>
            </a:p>
          </p:txBody>
        </p:sp>
        <p:sp>
          <p:nvSpPr>
            <p:cNvPr id="66596" name="Text Box 45"/>
            <p:cNvSpPr txBox="1">
              <a:spLocks noChangeArrowheads="1"/>
            </p:cNvSpPr>
            <p:nvPr/>
          </p:nvSpPr>
          <p:spPr bwMode="auto">
            <a:xfrm>
              <a:off x="2496" y="3801"/>
              <a:ext cx="480" cy="2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a:spcBef>
                  <a:spcPct val="50000"/>
                </a:spcBef>
              </a:pPr>
              <a:r>
                <a:rPr lang="en-US" altLang="zh-CN">
                  <a:latin typeface="Times New Roman" charset="0"/>
                </a:rPr>
                <a:t>Step 2</a:t>
              </a:r>
            </a:p>
          </p:txBody>
        </p:sp>
        <p:sp>
          <p:nvSpPr>
            <p:cNvPr id="66597" name="Line 46"/>
            <p:cNvSpPr>
              <a:spLocks noChangeShapeType="1"/>
            </p:cNvSpPr>
            <p:nvPr/>
          </p:nvSpPr>
          <p:spPr bwMode="auto">
            <a:xfrm flipH="1">
              <a:off x="3072" y="3744"/>
              <a:ext cx="0" cy="96"/>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zh-CN" altLang="en-US"/>
            </a:p>
          </p:txBody>
        </p:sp>
        <p:sp>
          <p:nvSpPr>
            <p:cNvPr id="66598" name="Text Box 47"/>
            <p:cNvSpPr txBox="1">
              <a:spLocks noChangeArrowheads="1"/>
            </p:cNvSpPr>
            <p:nvPr/>
          </p:nvSpPr>
          <p:spPr bwMode="auto">
            <a:xfrm>
              <a:off x="2976" y="3801"/>
              <a:ext cx="480" cy="2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a:spcBef>
                  <a:spcPct val="50000"/>
                </a:spcBef>
              </a:pPr>
              <a:r>
                <a:rPr lang="en-US" altLang="zh-CN">
                  <a:latin typeface="Times New Roman" charset="0"/>
                </a:rPr>
                <a:t>Step 1</a:t>
              </a:r>
            </a:p>
          </p:txBody>
        </p:sp>
        <p:sp>
          <p:nvSpPr>
            <p:cNvPr id="66599" name="Line 48"/>
            <p:cNvSpPr>
              <a:spLocks noChangeShapeType="1"/>
            </p:cNvSpPr>
            <p:nvPr/>
          </p:nvSpPr>
          <p:spPr bwMode="auto">
            <a:xfrm flipH="1">
              <a:off x="3552" y="3744"/>
              <a:ext cx="0" cy="96"/>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zh-CN" altLang="en-US"/>
            </a:p>
          </p:txBody>
        </p:sp>
        <p:sp>
          <p:nvSpPr>
            <p:cNvPr id="66600" name="Text Box 49"/>
            <p:cNvSpPr txBox="1">
              <a:spLocks noChangeArrowheads="1"/>
            </p:cNvSpPr>
            <p:nvPr/>
          </p:nvSpPr>
          <p:spPr bwMode="auto">
            <a:xfrm>
              <a:off x="3456" y="3801"/>
              <a:ext cx="480" cy="2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a:spcBef>
                  <a:spcPct val="50000"/>
                </a:spcBef>
              </a:pPr>
              <a:r>
                <a:rPr lang="en-US" altLang="zh-CN">
                  <a:latin typeface="Times New Roman" charset="0"/>
                </a:rPr>
                <a:t>Step 0</a:t>
              </a:r>
            </a:p>
          </p:txBody>
        </p:sp>
        <p:sp>
          <p:nvSpPr>
            <p:cNvPr id="66601" name="Line 50"/>
            <p:cNvSpPr>
              <a:spLocks noChangeShapeType="1"/>
            </p:cNvSpPr>
            <p:nvPr/>
          </p:nvSpPr>
          <p:spPr bwMode="auto">
            <a:xfrm>
              <a:off x="1680" y="2352"/>
              <a:ext cx="192" cy="96"/>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zh-CN" altLang="en-US"/>
            </a:p>
          </p:txBody>
        </p:sp>
        <p:sp>
          <p:nvSpPr>
            <p:cNvPr id="66602" name="Line 51"/>
            <p:cNvSpPr>
              <a:spLocks noChangeShapeType="1"/>
            </p:cNvSpPr>
            <p:nvPr/>
          </p:nvSpPr>
          <p:spPr bwMode="auto">
            <a:xfrm flipV="1">
              <a:off x="1680" y="2448"/>
              <a:ext cx="192" cy="192"/>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zh-CN" altLang="en-US"/>
            </a:p>
          </p:txBody>
        </p:sp>
        <p:sp>
          <p:nvSpPr>
            <p:cNvPr id="66603" name="Line 52"/>
            <p:cNvSpPr>
              <a:spLocks noChangeShapeType="1"/>
            </p:cNvSpPr>
            <p:nvPr/>
          </p:nvSpPr>
          <p:spPr bwMode="auto">
            <a:xfrm>
              <a:off x="1680" y="3216"/>
              <a:ext cx="720" cy="144"/>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zh-CN" altLang="en-US"/>
            </a:p>
          </p:txBody>
        </p:sp>
        <p:sp>
          <p:nvSpPr>
            <p:cNvPr id="66604" name="Line 53"/>
            <p:cNvSpPr>
              <a:spLocks noChangeShapeType="1"/>
            </p:cNvSpPr>
            <p:nvPr/>
          </p:nvSpPr>
          <p:spPr bwMode="auto">
            <a:xfrm flipV="1">
              <a:off x="1680" y="3360"/>
              <a:ext cx="720" cy="144"/>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zh-CN" altLang="en-US"/>
            </a:p>
          </p:txBody>
        </p:sp>
        <p:sp>
          <p:nvSpPr>
            <p:cNvPr id="66605" name="Line 54"/>
            <p:cNvSpPr>
              <a:spLocks noChangeShapeType="1"/>
            </p:cNvSpPr>
            <p:nvPr/>
          </p:nvSpPr>
          <p:spPr bwMode="auto">
            <a:xfrm>
              <a:off x="1680" y="2976"/>
              <a:ext cx="1104" cy="96"/>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zh-CN" altLang="en-US"/>
            </a:p>
          </p:txBody>
        </p:sp>
        <p:sp>
          <p:nvSpPr>
            <p:cNvPr id="66606" name="Line 55"/>
            <p:cNvSpPr>
              <a:spLocks noChangeShapeType="1"/>
            </p:cNvSpPr>
            <p:nvPr/>
          </p:nvSpPr>
          <p:spPr bwMode="auto">
            <a:xfrm flipV="1">
              <a:off x="2688" y="3072"/>
              <a:ext cx="96" cy="192"/>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zh-CN" altLang="en-US"/>
            </a:p>
          </p:txBody>
        </p:sp>
        <p:sp>
          <p:nvSpPr>
            <p:cNvPr id="66607" name="Line 56"/>
            <p:cNvSpPr>
              <a:spLocks noChangeShapeType="1"/>
            </p:cNvSpPr>
            <p:nvPr/>
          </p:nvSpPr>
          <p:spPr bwMode="auto">
            <a:xfrm>
              <a:off x="2400" y="2496"/>
              <a:ext cx="720" cy="24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zh-CN" altLang="en-US"/>
            </a:p>
          </p:txBody>
        </p:sp>
        <p:sp>
          <p:nvSpPr>
            <p:cNvPr id="66608" name="Line 57"/>
            <p:cNvSpPr>
              <a:spLocks noChangeShapeType="1"/>
            </p:cNvSpPr>
            <p:nvPr/>
          </p:nvSpPr>
          <p:spPr bwMode="auto">
            <a:xfrm flipV="1">
              <a:off x="3072" y="2736"/>
              <a:ext cx="48" cy="192"/>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zh-CN" altLang="en-US"/>
            </a:p>
          </p:txBody>
        </p:sp>
        <p:sp>
          <p:nvSpPr>
            <p:cNvPr id="66609" name="Text Box 58"/>
            <p:cNvSpPr txBox="1">
              <a:spLocks noChangeArrowheads="1"/>
            </p:cNvSpPr>
            <p:nvPr/>
          </p:nvSpPr>
          <p:spPr bwMode="auto">
            <a:xfrm>
              <a:off x="4305" y="1824"/>
              <a:ext cx="997" cy="40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r>
                <a:rPr lang="en-US" altLang="zh-CN" b="1" dirty="0">
                  <a:latin typeface="Times New Roman" charset="0"/>
                </a:rPr>
                <a:t>agglomerative</a:t>
              </a:r>
            </a:p>
            <a:p>
              <a:r>
                <a:rPr lang="en-US" altLang="zh-CN" b="1" dirty="0">
                  <a:solidFill>
                    <a:srgbClr val="FF0000"/>
                  </a:solidFill>
                  <a:latin typeface="Times New Roman" charset="0"/>
                </a:rPr>
                <a:t>(AGNES)</a:t>
              </a:r>
            </a:p>
          </p:txBody>
        </p:sp>
        <p:sp>
          <p:nvSpPr>
            <p:cNvPr id="66610" name="Text Box 59"/>
            <p:cNvSpPr txBox="1">
              <a:spLocks noChangeArrowheads="1"/>
            </p:cNvSpPr>
            <p:nvPr/>
          </p:nvSpPr>
          <p:spPr bwMode="auto">
            <a:xfrm>
              <a:off x="4401" y="3509"/>
              <a:ext cx="690" cy="40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r>
                <a:rPr lang="en-US" altLang="zh-CN" b="1" dirty="0">
                  <a:latin typeface="Times New Roman" charset="0"/>
                </a:rPr>
                <a:t>divisive</a:t>
              </a:r>
            </a:p>
            <a:p>
              <a:r>
                <a:rPr lang="en-US" altLang="zh-CN" b="1" dirty="0">
                  <a:solidFill>
                    <a:srgbClr val="FF0000"/>
                  </a:solidFill>
                  <a:latin typeface="Times New Roman" charset="0"/>
                </a:rPr>
                <a:t>(DIANA)</a:t>
              </a:r>
            </a:p>
          </p:txBody>
        </p:sp>
      </p:grpSp>
      <p:sp>
        <p:nvSpPr>
          <p:cNvPr id="61" name="页脚占位符 1">
            <a:extLst>
              <a:ext uri="{FF2B5EF4-FFF2-40B4-BE49-F238E27FC236}">
                <a16:creationId xmlns:a16="http://schemas.microsoft.com/office/drawing/2014/main" id="{4B83ADF0-032A-4441-9911-CCF2D6C841F4}"/>
              </a:ext>
            </a:extLst>
          </p:cNvPr>
          <p:cNvSpPr txBox="1">
            <a:spLocks/>
          </p:cNvSpPr>
          <p:nvPr/>
        </p:nvSpPr>
        <p:spPr>
          <a:xfrm>
            <a:off x="4060826" y="6317252"/>
            <a:ext cx="4114800" cy="365125"/>
          </a:xfrm>
          <a:prstGeom prst="rect">
            <a:avLst/>
          </a:prstGeom>
        </p:spPr>
        <p:txBody>
          <a:bodyPr vert="horz" lIns="91440" tIns="45720" rIns="91440" bIns="45720" rtlCol="0" anchor="ctr"/>
          <a:lstStyle>
            <a:defPPr>
              <a:defRPr lang="zh-CN"/>
            </a:defPPr>
            <a:lvl1pPr marL="0" algn="ctr" defTabSz="914377" rtl="0" eaLnBrk="1" latinLnBrk="0" hangingPunct="1">
              <a:defRPr sz="1200" kern="1200">
                <a:solidFill>
                  <a:schemeClr val="tx1">
                    <a:tint val="75000"/>
                  </a:schemeClr>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tint val="75000"/>
                  </a:prstClr>
                </a:solidFill>
                <a:effectLst/>
                <a:uLnTx/>
                <a:uFillTx/>
                <a:latin typeface="Calibri" panose="020F0502020204030204"/>
                <a:ea typeface="等线" panose="02010600030101010101" pitchFamily="2" charset="-122"/>
                <a:cs typeface="+mn-cs"/>
              </a:rPr>
              <a:t>人工智能学院           数据挖掘                课程团队</a:t>
            </a: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90838828"/>
      </p:ext>
    </p:extLst>
  </p:cSld>
  <p:clrMapOvr>
    <a:masterClrMapping/>
  </p:clrMapOvr>
  <mc:AlternateContent xmlns:mc="http://schemas.openxmlformats.org/markup-compatibility/2006" xmlns:p14="http://schemas.microsoft.com/office/powerpoint/2010/main">
    <mc:Choice Requires="p14">
      <p:transition p14:dur="0" advTm="70581"/>
    </mc:Choice>
    <mc:Fallback xmlns="">
      <p:transition advTm="70581"/>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8" name="灯片编号占位符 45"/>
          <p:cNvSpPr>
            <a:spLocks noGrp="1"/>
          </p:cNvSpPr>
          <p:nvPr>
            <p:ph type="sldNum" sz="quarter" idx="12"/>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fld id="{46450113-472E-0240-89E0-52A30F25DBE0}" type="slidenum">
              <a:rPr lang="zh-CN" altLang="en-US">
                <a:ea typeface="楷体_GB2312" charset="0"/>
                <a:cs typeface="楷体_GB2312" charset="0"/>
              </a:rPr>
              <a:pPr eaLnBrk="1" hangingPunct="1"/>
              <a:t>7</a:t>
            </a:fld>
            <a:endParaRPr lang="zh-CN" altLang="en-US" dirty="0">
              <a:ea typeface="楷体_GB2312" charset="0"/>
              <a:cs typeface="楷体_GB2312" charset="0"/>
            </a:endParaRPr>
          </a:p>
        </p:txBody>
      </p:sp>
      <p:sp>
        <p:nvSpPr>
          <p:cNvPr id="67586" name="标题 1"/>
          <p:cNvSpPr>
            <a:spLocks noGrp="1"/>
          </p:cNvSpPr>
          <p:nvPr>
            <p:ph type="title"/>
          </p:nvPr>
        </p:nvSpPr>
        <p:spPr/>
        <p:txBody>
          <a:bodyPr/>
          <a:lstStyle/>
          <a:p>
            <a:pPr eaLnBrk="1" hangingPunct="1"/>
            <a:r>
              <a:rPr lang="en-US">
                <a:latin typeface="Times New Roman" charset="0"/>
                <a:ea typeface="华文楷体" charset="0"/>
                <a:cs typeface="华文楷体" charset="0"/>
              </a:rPr>
              <a:t>树状图</a:t>
            </a:r>
            <a:endParaRPr>
              <a:latin typeface="Times New Roman" charset="0"/>
              <a:ea typeface="华文楷体" charset="0"/>
              <a:cs typeface="华文楷体" charset="0"/>
            </a:endParaRPr>
          </a:p>
        </p:txBody>
      </p:sp>
      <p:sp>
        <p:nvSpPr>
          <p:cNvPr id="67587" name="内容占位符 71"/>
          <p:cNvSpPr>
            <a:spLocks noGrp="1"/>
          </p:cNvSpPr>
          <p:nvPr>
            <p:ph sz="quarter" idx="13"/>
          </p:nvPr>
        </p:nvSpPr>
        <p:spPr/>
        <p:txBody>
          <a:bodyPr/>
          <a:lstStyle/>
          <a:p>
            <a:pPr eaLnBrk="1" hangingPunct="1"/>
            <a:r>
              <a:rPr sz="2400" dirty="0" err="1">
                <a:latin typeface="Times New Roman" charset="0"/>
                <a:ea typeface="华文楷体" charset="0"/>
                <a:cs typeface="华文楷体" charset="0"/>
              </a:rPr>
              <a:t>树状图：用树形结构表示层次聚类的过程。展示对象如何一步步分组</a:t>
            </a:r>
            <a:r>
              <a:rPr sz="2400" dirty="0">
                <a:latin typeface="Times New Roman" charset="0"/>
                <a:ea typeface="华文楷体" charset="0"/>
                <a:cs typeface="华文楷体" charset="0"/>
              </a:rPr>
              <a:t>。</a:t>
            </a:r>
          </a:p>
        </p:txBody>
      </p:sp>
      <p:grpSp>
        <p:nvGrpSpPr>
          <p:cNvPr id="6" name="组合 5"/>
          <p:cNvGrpSpPr/>
          <p:nvPr/>
        </p:nvGrpSpPr>
        <p:grpSpPr>
          <a:xfrm>
            <a:off x="8344263" y="2102854"/>
            <a:ext cx="1183849" cy="3340162"/>
            <a:chOff x="8344263" y="2102854"/>
            <a:chExt cx="1183849" cy="3340162"/>
          </a:xfrm>
        </p:grpSpPr>
        <p:sp>
          <p:nvSpPr>
            <p:cNvPr id="50" name="Line 31"/>
            <p:cNvSpPr>
              <a:spLocks noChangeShapeType="1"/>
            </p:cNvSpPr>
            <p:nvPr/>
          </p:nvSpPr>
          <p:spPr bwMode="auto">
            <a:xfrm rot="10800000" flipH="1" flipV="1">
              <a:off x="8567810" y="2102854"/>
              <a:ext cx="1605" cy="3340162"/>
            </a:xfrm>
            <a:prstGeom prst="line">
              <a:avLst/>
            </a:prstGeom>
            <a:noFill/>
            <a:ln w="12700">
              <a:solidFill>
                <a:schemeClr val="tx1"/>
              </a:solidFill>
              <a:round/>
              <a:headEnd type="none" w="sm" len="sm"/>
              <a:tailEnd type="none" w="sm" len="sm"/>
            </a:ln>
            <a:scene3d>
              <a:camera prst="orthographicFront">
                <a:rot lat="0" lon="0" rev="0"/>
              </a:camera>
              <a:lightRig rig="threePt" dir="t"/>
            </a:scene3d>
          </p:spPr>
          <p:txBody>
            <a:bodyPr wrap="none" anchor="ctr"/>
            <a:lstStyle/>
            <a:p>
              <a:pPr>
                <a:defRPr/>
              </a:pPr>
              <a:endParaRPr lang="zh-CN" altLang="en-US">
                <a:ea typeface="宋体" pitchFamily="2" charset="-122"/>
              </a:endParaRPr>
            </a:p>
          </p:txBody>
        </p:sp>
        <p:grpSp>
          <p:nvGrpSpPr>
            <p:cNvPr id="2" name="组合 1"/>
            <p:cNvGrpSpPr/>
            <p:nvPr/>
          </p:nvGrpSpPr>
          <p:grpSpPr>
            <a:xfrm>
              <a:off x="8344263" y="2571751"/>
              <a:ext cx="1183849" cy="2523676"/>
              <a:chOff x="8619265" y="2363188"/>
              <a:chExt cx="1183849" cy="2523676"/>
            </a:xfrm>
          </p:grpSpPr>
          <p:sp>
            <p:nvSpPr>
              <p:cNvPr id="51" name="Line 17"/>
              <p:cNvSpPr>
                <a:spLocks noChangeShapeType="1"/>
              </p:cNvSpPr>
              <p:nvPr/>
            </p:nvSpPr>
            <p:spPr bwMode="auto">
              <a:xfrm rot="10800000">
                <a:off x="8619265" y="4694432"/>
                <a:ext cx="216000" cy="0"/>
              </a:xfrm>
              <a:prstGeom prst="line">
                <a:avLst/>
              </a:prstGeom>
              <a:noFill/>
              <a:ln w="12700">
                <a:solidFill>
                  <a:schemeClr val="tx1"/>
                </a:solidFill>
                <a:round/>
                <a:headEnd type="none" w="sm" len="sm"/>
                <a:tailEnd type="none" w="sm" len="sm"/>
              </a:ln>
              <a:scene3d>
                <a:camera prst="orthographicFront">
                  <a:rot lat="0" lon="0" rev="0"/>
                </a:camera>
                <a:lightRig rig="threePt" dir="t"/>
              </a:scene3d>
            </p:spPr>
            <p:txBody>
              <a:bodyPr wrap="none" anchor="ctr"/>
              <a:lstStyle/>
              <a:p>
                <a:pPr>
                  <a:defRPr/>
                </a:pPr>
                <a:endParaRPr lang="zh-CN" altLang="en-US">
                  <a:ea typeface="宋体" pitchFamily="2" charset="-122"/>
                </a:endParaRPr>
              </a:p>
            </p:txBody>
          </p:sp>
          <p:sp>
            <p:nvSpPr>
              <p:cNvPr id="52" name="Line 17"/>
              <p:cNvSpPr>
                <a:spLocks noChangeShapeType="1"/>
              </p:cNvSpPr>
              <p:nvPr/>
            </p:nvSpPr>
            <p:spPr bwMode="auto">
              <a:xfrm rot="10800000">
                <a:off x="8619265" y="4261044"/>
                <a:ext cx="216000" cy="0"/>
              </a:xfrm>
              <a:prstGeom prst="line">
                <a:avLst/>
              </a:prstGeom>
              <a:noFill/>
              <a:ln w="12700">
                <a:solidFill>
                  <a:schemeClr val="tx1"/>
                </a:solidFill>
                <a:round/>
                <a:headEnd type="none" w="sm" len="sm"/>
                <a:tailEnd type="none" w="sm" len="sm"/>
              </a:ln>
              <a:scene3d>
                <a:camera prst="orthographicFront">
                  <a:rot lat="0" lon="0" rev="0"/>
                </a:camera>
                <a:lightRig rig="threePt" dir="t"/>
              </a:scene3d>
            </p:spPr>
            <p:txBody>
              <a:bodyPr wrap="none" anchor="ctr"/>
              <a:lstStyle/>
              <a:p>
                <a:pPr>
                  <a:defRPr/>
                </a:pPr>
                <a:endParaRPr lang="zh-CN" altLang="en-US">
                  <a:ea typeface="宋体" pitchFamily="2" charset="-122"/>
                </a:endParaRPr>
              </a:p>
            </p:txBody>
          </p:sp>
          <p:sp>
            <p:nvSpPr>
              <p:cNvPr id="53" name="Line 17"/>
              <p:cNvSpPr>
                <a:spLocks noChangeShapeType="1"/>
              </p:cNvSpPr>
              <p:nvPr/>
            </p:nvSpPr>
            <p:spPr bwMode="auto">
              <a:xfrm rot="10800000">
                <a:off x="8620951" y="3834007"/>
                <a:ext cx="216000" cy="0"/>
              </a:xfrm>
              <a:prstGeom prst="line">
                <a:avLst/>
              </a:prstGeom>
              <a:noFill/>
              <a:ln w="12700">
                <a:solidFill>
                  <a:schemeClr val="tx1"/>
                </a:solidFill>
                <a:round/>
                <a:headEnd type="none" w="sm" len="sm"/>
                <a:tailEnd type="none" w="sm" len="sm"/>
              </a:ln>
              <a:scene3d>
                <a:camera prst="orthographicFront">
                  <a:rot lat="0" lon="0" rev="0"/>
                </a:camera>
                <a:lightRig rig="threePt" dir="t"/>
              </a:scene3d>
            </p:spPr>
            <p:txBody>
              <a:bodyPr wrap="none" anchor="ctr"/>
              <a:lstStyle/>
              <a:p>
                <a:pPr>
                  <a:defRPr/>
                </a:pPr>
                <a:endParaRPr lang="zh-CN" altLang="en-US">
                  <a:ea typeface="宋体" pitchFamily="2" charset="-122"/>
                </a:endParaRPr>
              </a:p>
            </p:txBody>
          </p:sp>
          <p:sp>
            <p:nvSpPr>
              <p:cNvPr id="54" name="Line 17"/>
              <p:cNvSpPr>
                <a:spLocks noChangeShapeType="1"/>
              </p:cNvSpPr>
              <p:nvPr/>
            </p:nvSpPr>
            <p:spPr bwMode="auto">
              <a:xfrm rot="10800000">
                <a:off x="8620951" y="3402207"/>
                <a:ext cx="216000" cy="0"/>
              </a:xfrm>
              <a:prstGeom prst="line">
                <a:avLst/>
              </a:prstGeom>
              <a:noFill/>
              <a:ln w="12700">
                <a:solidFill>
                  <a:schemeClr val="tx1"/>
                </a:solidFill>
                <a:round/>
                <a:headEnd type="none" w="sm" len="sm"/>
                <a:tailEnd type="none" w="sm" len="sm"/>
              </a:ln>
              <a:scene3d>
                <a:camera prst="orthographicFront">
                  <a:rot lat="0" lon="0" rev="0"/>
                </a:camera>
                <a:lightRig rig="threePt" dir="t"/>
              </a:scene3d>
            </p:spPr>
            <p:txBody>
              <a:bodyPr wrap="none" anchor="ctr"/>
              <a:lstStyle/>
              <a:p>
                <a:pPr>
                  <a:defRPr/>
                </a:pPr>
                <a:endParaRPr lang="zh-CN" altLang="en-US">
                  <a:ea typeface="宋体" pitchFamily="2" charset="-122"/>
                </a:endParaRPr>
              </a:p>
            </p:txBody>
          </p:sp>
          <p:sp>
            <p:nvSpPr>
              <p:cNvPr id="55" name="Line 17"/>
              <p:cNvSpPr>
                <a:spLocks noChangeShapeType="1"/>
              </p:cNvSpPr>
              <p:nvPr/>
            </p:nvSpPr>
            <p:spPr bwMode="auto">
              <a:xfrm rot="10800000">
                <a:off x="8620951" y="2975169"/>
                <a:ext cx="216000" cy="0"/>
              </a:xfrm>
              <a:prstGeom prst="line">
                <a:avLst/>
              </a:prstGeom>
              <a:noFill/>
              <a:ln w="12700">
                <a:solidFill>
                  <a:schemeClr val="tx1"/>
                </a:solidFill>
                <a:round/>
                <a:headEnd type="none" w="sm" len="sm"/>
                <a:tailEnd type="none" w="sm" len="sm"/>
              </a:ln>
              <a:scene3d>
                <a:camera prst="orthographicFront">
                  <a:rot lat="0" lon="0" rev="0"/>
                </a:camera>
                <a:lightRig rig="threePt" dir="t"/>
              </a:scene3d>
            </p:spPr>
            <p:txBody>
              <a:bodyPr wrap="none" anchor="ctr"/>
              <a:lstStyle/>
              <a:p>
                <a:pPr>
                  <a:defRPr/>
                </a:pPr>
                <a:endParaRPr lang="zh-CN" altLang="en-US">
                  <a:ea typeface="宋体" pitchFamily="2" charset="-122"/>
                </a:endParaRPr>
              </a:p>
            </p:txBody>
          </p:sp>
          <p:sp>
            <p:nvSpPr>
              <p:cNvPr id="56" name="Line 17"/>
              <p:cNvSpPr>
                <a:spLocks noChangeShapeType="1"/>
              </p:cNvSpPr>
              <p:nvPr/>
            </p:nvSpPr>
            <p:spPr bwMode="auto">
              <a:xfrm rot="10800000" flipV="1">
                <a:off x="8620951" y="2540194"/>
                <a:ext cx="216000" cy="7938"/>
              </a:xfrm>
              <a:prstGeom prst="line">
                <a:avLst/>
              </a:prstGeom>
              <a:noFill/>
              <a:ln w="12700">
                <a:solidFill>
                  <a:schemeClr val="tx1"/>
                </a:solidFill>
                <a:round/>
                <a:headEnd type="none" w="sm" len="sm"/>
                <a:tailEnd type="none" w="sm" len="sm"/>
              </a:ln>
              <a:scene3d>
                <a:camera prst="orthographicFront">
                  <a:rot lat="0" lon="0" rev="0"/>
                </a:camera>
                <a:lightRig rig="threePt" dir="t"/>
              </a:scene3d>
            </p:spPr>
            <p:txBody>
              <a:bodyPr wrap="none" anchor="ctr"/>
              <a:lstStyle/>
              <a:p>
                <a:pPr>
                  <a:defRPr/>
                </a:pPr>
                <a:endParaRPr lang="zh-CN" altLang="en-US">
                  <a:ea typeface="宋体" pitchFamily="2" charset="-122"/>
                </a:endParaRPr>
              </a:p>
            </p:txBody>
          </p:sp>
          <p:sp>
            <p:nvSpPr>
              <p:cNvPr id="67601" name="TextBox 57"/>
              <p:cNvSpPr txBox="1">
                <a:spLocks noChangeArrowheads="1"/>
              </p:cNvSpPr>
              <p:nvPr/>
            </p:nvSpPr>
            <p:spPr bwMode="auto">
              <a:xfrm>
                <a:off x="8910494" y="4517532"/>
                <a:ext cx="662781"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r>
                  <a:rPr lang="en-US" altLang="zh-CN" dirty="0"/>
                  <a:t>0.0</a:t>
                </a:r>
                <a:endParaRPr lang="zh-CN" altLang="en-US" dirty="0"/>
              </a:p>
            </p:txBody>
          </p:sp>
          <p:sp>
            <p:nvSpPr>
              <p:cNvPr id="67602" name="TextBox 58"/>
              <p:cNvSpPr txBox="1">
                <a:spLocks noChangeArrowheads="1"/>
              </p:cNvSpPr>
              <p:nvPr/>
            </p:nvSpPr>
            <p:spPr bwMode="auto">
              <a:xfrm>
                <a:off x="8920417" y="4077688"/>
                <a:ext cx="642937" cy="369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r>
                  <a:rPr lang="en-US" altLang="zh-CN"/>
                  <a:t>0.2</a:t>
                </a:r>
                <a:endParaRPr lang="zh-CN" altLang="en-US"/>
              </a:p>
            </p:txBody>
          </p:sp>
          <p:sp>
            <p:nvSpPr>
              <p:cNvPr id="67603" name="TextBox 59"/>
              <p:cNvSpPr txBox="1">
                <a:spLocks noChangeArrowheads="1"/>
              </p:cNvSpPr>
              <p:nvPr/>
            </p:nvSpPr>
            <p:spPr bwMode="auto">
              <a:xfrm>
                <a:off x="8920417" y="3649063"/>
                <a:ext cx="642937" cy="369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r>
                  <a:rPr lang="en-US" altLang="zh-CN"/>
                  <a:t>0.4</a:t>
                </a:r>
                <a:endParaRPr lang="zh-CN" altLang="en-US"/>
              </a:p>
            </p:txBody>
          </p:sp>
          <p:sp>
            <p:nvSpPr>
              <p:cNvPr id="67604" name="TextBox 60"/>
              <p:cNvSpPr txBox="1">
                <a:spLocks noChangeArrowheads="1"/>
              </p:cNvSpPr>
              <p:nvPr/>
            </p:nvSpPr>
            <p:spPr bwMode="auto">
              <a:xfrm>
                <a:off x="8920417" y="3220438"/>
                <a:ext cx="642937" cy="369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r>
                  <a:rPr lang="en-US" altLang="zh-CN"/>
                  <a:t>0.6</a:t>
                </a:r>
                <a:endParaRPr lang="zh-CN" altLang="en-US"/>
              </a:p>
            </p:txBody>
          </p:sp>
          <p:sp>
            <p:nvSpPr>
              <p:cNvPr id="67605" name="TextBox 61"/>
              <p:cNvSpPr txBox="1">
                <a:spLocks noChangeArrowheads="1"/>
              </p:cNvSpPr>
              <p:nvPr/>
            </p:nvSpPr>
            <p:spPr bwMode="auto">
              <a:xfrm>
                <a:off x="8920417" y="2791813"/>
                <a:ext cx="642937" cy="369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r>
                  <a:rPr lang="en-US" altLang="zh-CN"/>
                  <a:t>0.8</a:t>
                </a:r>
                <a:endParaRPr lang="zh-CN" altLang="en-US"/>
              </a:p>
            </p:txBody>
          </p:sp>
          <p:sp>
            <p:nvSpPr>
              <p:cNvPr id="67606" name="TextBox 62"/>
              <p:cNvSpPr txBox="1">
                <a:spLocks noChangeArrowheads="1"/>
              </p:cNvSpPr>
              <p:nvPr/>
            </p:nvSpPr>
            <p:spPr bwMode="auto">
              <a:xfrm>
                <a:off x="8920417" y="2363188"/>
                <a:ext cx="642937" cy="369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r>
                  <a:rPr lang="en-US" altLang="zh-CN" dirty="0"/>
                  <a:t>1.0</a:t>
                </a:r>
                <a:endParaRPr lang="zh-CN" altLang="en-US" dirty="0"/>
              </a:p>
            </p:txBody>
          </p:sp>
          <p:sp>
            <p:nvSpPr>
              <p:cNvPr id="67607" name="TextBox 63"/>
              <p:cNvSpPr txBox="1">
                <a:spLocks noChangeArrowheads="1"/>
              </p:cNvSpPr>
              <p:nvPr/>
            </p:nvSpPr>
            <p:spPr bwMode="auto">
              <a:xfrm rot="16200000">
                <a:off x="8975233" y="3464121"/>
                <a:ext cx="1285875" cy="369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r>
                  <a:rPr lang="zh-CN" altLang="en-US" dirty="0"/>
                  <a:t>相似尺度</a:t>
                </a:r>
              </a:p>
            </p:txBody>
          </p:sp>
        </p:grpSp>
      </p:grpSp>
      <p:sp>
        <p:nvSpPr>
          <p:cNvPr id="67612" name="TextBox 69"/>
          <p:cNvSpPr txBox="1">
            <a:spLocks noChangeArrowheads="1"/>
          </p:cNvSpPr>
          <p:nvPr/>
        </p:nvSpPr>
        <p:spPr bwMode="auto">
          <a:xfrm>
            <a:off x="7881939" y="2214564"/>
            <a:ext cx="642937" cy="369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r>
              <a:rPr lang="en-US" altLang="zh-CN"/>
              <a:t>e</a:t>
            </a:r>
            <a:endParaRPr lang="zh-CN" altLang="en-US"/>
          </a:p>
        </p:txBody>
      </p:sp>
      <p:sp>
        <p:nvSpPr>
          <p:cNvPr id="67613" name="TextBox 72"/>
          <p:cNvSpPr txBox="1">
            <a:spLocks noChangeArrowheads="1"/>
          </p:cNvSpPr>
          <p:nvPr/>
        </p:nvSpPr>
        <p:spPr bwMode="auto">
          <a:xfrm>
            <a:off x="1960541" y="5557683"/>
            <a:ext cx="7823232" cy="6463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r>
              <a:rPr lang="en-US" altLang="zh-CN" dirty="0">
                <a:latin typeface="华文楷体"/>
                <a:ea typeface="华文楷体"/>
                <a:cs typeface="华文楷体"/>
              </a:rPr>
              <a:t>l=0</a:t>
            </a:r>
            <a:r>
              <a:rPr lang="zh-CN" altLang="en-US" dirty="0">
                <a:latin typeface="华文楷体"/>
                <a:ea typeface="华文楷体"/>
                <a:cs typeface="华文楷体"/>
              </a:rPr>
              <a:t>：显示在第</a:t>
            </a:r>
            <a:r>
              <a:rPr lang="en-US" altLang="zh-CN" dirty="0">
                <a:latin typeface="华文楷体"/>
                <a:ea typeface="华文楷体"/>
                <a:cs typeface="华文楷体"/>
              </a:rPr>
              <a:t>0</a:t>
            </a:r>
            <a:r>
              <a:rPr lang="zh-CN" altLang="en-US" dirty="0">
                <a:latin typeface="华文楷体"/>
                <a:ea typeface="华文楷体"/>
                <a:cs typeface="华文楷体"/>
              </a:rPr>
              <a:t>层五个对象都作为单元素簇。</a:t>
            </a:r>
            <a:endParaRPr lang="en-US" altLang="zh-CN" dirty="0">
              <a:latin typeface="华文楷体"/>
              <a:ea typeface="华文楷体"/>
              <a:cs typeface="华文楷体"/>
            </a:endParaRPr>
          </a:p>
          <a:p>
            <a:pPr eaLnBrk="1" hangingPunct="1"/>
            <a:r>
              <a:rPr lang="en-US" altLang="zh-CN" dirty="0">
                <a:latin typeface="华文楷体"/>
                <a:ea typeface="华文楷体"/>
                <a:cs typeface="华文楷体"/>
              </a:rPr>
              <a:t>l=1</a:t>
            </a:r>
            <a:r>
              <a:rPr lang="zh-CN" altLang="en-US" dirty="0">
                <a:latin typeface="华文楷体"/>
                <a:ea typeface="华文楷体"/>
                <a:cs typeface="华文楷体"/>
              </a:rPr>
              <a:t>：对象</a:t>
            </a:r>
            <a:r>
              <a:rPr lang="en-US" altLang="zh-CN" dirty="0">
                <a:latin typeface="华文楷体"/>
                <a:ea typeface="华文楷体"/>
                <a:cs typeface="华文楷体"/>
              </a:rPr>
              <a:t>a</a:t>
            </a:r>
            <a:r>
              <a:rPr lang="zh-CN" altLang="en-US" dirty="0">
                <a:latin typeface="华文楷体"/>
                <a:ea typeface="华文楷体"/>
                <a:cs typeface="华文楷体"/>
              </a:rPr>
              <a:t>和</a:t>
            </a:r>
            <a:r>
              <a:rPr lang="en-US" altLang="zh-CN" dirty="0">
                <a:latin typeface="华文楷体"/>
                <a:ea typeface="华文楷体"/>
                <a:cs typeface="华文楷体"/>
              </a:rPr>
              <a:t>b</a:t>
            </a:r>
            <a:r>
              <a:rPr lang="zh-CN" altLang="en-US" dirty="0">
                <a:latin typeface="华文楷体"/>
                <a:ea typeface="华文楷体"/>
                <a:cs typeface="华文楷体"/>
              </a:rPr>
              <a:t>聚在一起形成第一个簇，并且在以后各层仍留在同一个簇中。</a:t>
            </a:r>
          </a:p>
        </p:txBody>
      </p:sp>
      <p:grpSp>
        <p:nvGrpSpPr>
          <p:cNvPr id="10" name="组合 9"/>
          <p:cNvGrpSpPr/>
          <p:nvPr/>
        </p:nvGrpSpPr>
        <p:grpSpPr>
          <a:xfrm>
            <a:off x="2524126" y="2201864"/>
            <a:ext cx="5438758" cy="2946400"/>
            <a:chOff x="2524126" y="2201864"/>
            <a:chExt cx="5438758" cy="2946400"/>
          </a:xfrm>
        </p:grpSpPr>
        <p:sp>
          <p:nvSpPr>
            <p:cNvPr id="9" name="Oval 7"/>
            <p:cNvSpPr>
              <a:spLocks noChangeArrowheads="1"/>
            </p:cNvSpPr>
            <p:nvPr/>
          </p:nvSpPr>
          <p:spPr bwMode="auto">
            <a:xfrm rot="10800000">
              <a:off x="7810485" y="2643184"/>
              <a:ext cx="152399" cy="152385"/>
            </a:xfrm>
            <a:prstGeom prst="ellipse">
              <a:avLst/>
            </a:prstGeom>
            <a:solidFill>
              <a:schemeClr val="accent1"/>
            </a:solidFill>
            <a:ln w="12700">
              <a:solidFill>
                <a:schemeClr val="tx1"/>
              </a:solidFill>
              <a:round/>
              <a:headEnd type="none" w="sm" len="sm"/>
              <a:tailEnd type="none" w="sm" len="sm"/>
            </a:ln>
            <a:scene3d>
              <a:camera prst="orthographicFront">
                <a:rot lat="0" lon="0" rev="0"/>
              </a:camera>
              <a:lightRig rig="threePt" dir="t"/>
            </a:scene3d>
          </p:spPr>
          <p:txBody>
            <a:bodyPr wrap="none" anchor="ctr"/>
            <a:lstStyle/>
            <a:p>
              <a:pPr>
                <a:defRPr/>
              </a:pPr>
              <a:endParaRPr lang="zh-CN" altLang="en-US">
                <a:ea typeface="宋体" pitchFamily="2" charset="-122"/>
              </a:endParaRPr>
            </a:p>
          </p:txBody>
        </p:sp>
        <p:sp>
          <p:nvSpPr>
            <p:cNvPr id="24" name="Line 22"/>
            <p:cNvSpPr>
              <a:spLocks noChangeShapeType="1"/>
            </p:cNvSpPr>
            <p:nvPr/>
          </p:nvSpPr>
          <p:spPr bwMode="auto">
            <a:xfrm rot="10800000">
              <a:off x="7693025" y="4211638"/>
              <a:ext cx="0" cy="0"/>
            </a:xfrm>
            <a:prstGeom prst="line">
              <a:avLst/>
            </a:prstGeom>
            <a:noFill/>
            <a:ln w="12700">
              <a:solidFill>
                <a:schemeClr val="tx1"/>
              </a:solidFill>
              <a:round/>
              <a:headEnd type="none" w="sm" len="sm"/>
              <a:tailEnd type="none" w="sm" len="sm"/>
            </a:ln>
            <a:scene3d>
              <a:camera prst="orthographicFront">
                <a:rot lat="0" lon="0" rev="0"/>
              </a:camera>
              <a:lightRig rig="threePt" dir="t"/>
            </a:scene3d>
          </p:spPr>
          <p:txBody>
            <a:bodyPr wrap="none" anchor="ctr"/>
            <a:lstStyle/>
            <a:p>
              <a:pPr>
                <a:defRPr/>
              </a:pPr>
              <a:endParaRPr lang="zh-CN" altLang="en-US">
                <a:ea typeface="宋体" pitchFamily="2" charset="-122"/>
              </a:endParaRPr>
            </a:p>
          </p:txBody>
        </p:sp>
        <p:sp>
          <p:nvSpPr>
            <p:cNvPr id="29" name="Line 27"/>
            <p:cNvSpPr>
              <a:spLocks noChangeShapeType="1"/>
            </p:cNvSpPr>
            <p:nvPr/>
          </p:nvSpPr>
          <p:spPr bwMode="auto">
            <a:xfrm rot="10800000">
              <a:off x="6748470" y="3989962"/>
              <a:ext cx="0" cy="575943"/>
            </a:xfrm>
            <a:prstGeom prst="line">
              <a:avLst/>
            </a:prstGeom>
            <a:noFill/>
            <a:ln w="12700">
              <a:solidFill>
                <a:schemeClr val="tx1"/>
              </a:solidFill>
              <a:round/>
              <a:headEnd type="none" w="sm" len="sm"/>
              <a:tailEnd type="none" w="sm" len="sm"/>
            </a:ln>
            <a:scene3d>
              <a:camera prst="orthographicFront">
                <a:rot lat="0" lon="0" rev="0"/>
              </a:camera>
              <a:lightRig rig="threePt" dir="t"/>
            </a:scene3d>
          </p:spPr>
          <p:txBody>
            <a:bodyPr wrap="none" anchor="ctr"/>
            <a:lstStyle/>
            <a:p>
              <a:pPr>
                <a:defRPr/>
              </a:pPr>
              <a:endParaRPr lang="zh-CN" altLang="en-US">
                <a:ea typeface="宋体" pitchFamily="2" charset="-122"/>
              </a:endParaRPr>
            </a:p>
          </p:txBody>
        </p:sp>
        <p:sp>
          <p:nvSpPr>
            <p:cNvPr id="67593" name="TextBox 48"/>
            <p:cNvSpPr txBox="1">
              <a:spLocks noChangeArrowheads="1"/>
            </p:cNvSpPr>
            <p:nvPr/>
          </p:nvSpPr>
          <p:spPr bwMode="auto">
            <a:xfrm>
              <a:off x="2524126" y="2286001"/>
              <a:ext cx="785813" cy="28622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r>
                <a:rPr lang="zh-CN" altLang="en-US" dirty="0"/>
                <a:t>   层</a:t>
              </a:r>
              <a:endParaRPr lang="en-US" altLang="zh-CN" dirty="0"/>
            </a:p>
            <a:p>
              <a:pPr eaLnBrk="1" hangingPunct="1"/>
              <a:r>
                <a:rPr lang="en-US" altLang="zh-CN" dirty="0"/>
                <a:t>l=0</a:t>
              </a:r>
            </a:p>
            <a:p>
              <a:pPr eaLnBrk="1" hangingPunct="1"/>
              <a:endParaRPr lang="en-US" altLang="zh-CN" dirty="0"/>
            </a:p>
            <a:p>
              <a:pPr eaLnBrk="1" hangingPunct="1"/>
              <a:r>
                <a:rPr lang="en-US" altLang="zh-CN" dirty="0"/>
                <a:t>l=1</a:t>
              </a:r>
            </a:p>
            <a:p>
              <a:pPr eaLnBrk="1" hangingPunct="1"/>
              <a:r>
                <a:rPr lang="en-US" altLang="zh-CN" dirty="0"/>
                <a:t>l=2</a:t>
              </a:r>
            </a:p>
            <a:p>
              <a:pPr eaLnBrk="1" hangingPunct="1"/>
              <a:endParaRPr lang="en-US" altLang="zh-CN" dirty="0"/>
            </a:p>
            <a:p>
              <a:pPr eaLnBrk="1" hangingPunct="1"/>
              <a:r>
                <a:rPr lang="en-US" altLang="zh-CN" dirty="0"/>
                <a:t>l=3</a:t>
              </a:r>
            </a:p>
            <a:p>
              <a:pPr eaLnBrk="1" hangingPunct="1"/>
              <a:endParaRPr lang="en-US" altLang="zh-CN" dirty="0"/>
            </a:p>
            <a:p>
              <a:pPr eaLnBrk="1" hangingPunct="1"/>
              <a:r>
                <a:rPr lang="en-US" altLang="zh-CN" dirty="0"/>
                <a:t>l=4</a:t>
              </a:r>
            </a:p>
            <a:p>
              <a:pPr eaLnBrk="1" hangingPunct="1"/>
              <a:endParaRPr lang="en-US" altLang="zh-CN" dirty="0"/>
            </a:p>
          </p:txBody>
        </p:sp>
        <p:sp>
          <p:nvSpPr>
            <p:cNvPr id="67608" name="TextBox 64"/>
            <p:cNvSpPr txBox="1">
              <a:spLocks noChangeArrowheads="1"/>
            </p:cNvSpPr>
            <p:nvPr/>
          </p:nvSpPr>
          <p:spPr bwMode="auto">
            <a:xfrm>
              <a:off x="3810000" y="2214564"/>
              <a:ext cx="642938" cy="369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r>
                <a:rPr lang="en-US" altLang="zh-CN"/>
                <a:t>a</a:t>
              </a:r>
              <a:endParaRPr lang="zh-CN" altLang="en-US"/>
            </a:p>
          </p:txBody>
        </p:sp>
        <p:sp>
          <p:nvSpPr>
            <p:cNvPr id="67609" name="TextBox 66"/>
            <p:cNvSpPr txBox="1">
              <a:spLocks noChangeArrowheads="1"/>
            </p:cNvSpPr>
            <p:nvPr/>
          </p:nvSpPr>
          <p:spPr bwMode="auto">
            <a:xfrm>
              <a:off x="6881814" y="2201864"/>
              <a:ext cx="642937" cy="369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r>
                <a:rPr lang="en-US" altLang="zh-CN"/>
                <a:t>d</a:t>
              </a:r>
              <a:endParaRPr lang="zh-CN" altLang="en-US"/>
            </a:p>
          </p:txBody>
        </p:sp>
        <p:sp>
          <p:nvSpPr>
            <p:cNvPr id="67610" name="TextBox 67"/>
            <p:cNvSpPr txBox="1">
              <a:spLocks noChangeArrowheads="1"/>
            </p:cNvSpPr>
            <p:nvPr/>
          </p:nvSpPr>
          <p:spPr bwMode="auto">
            <a:xfrm>
              <a:off x="5738814" y="2201864"/>
              <a:ext cx="642937" cy="369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r>
                <a:rPr lang="en-US" altLang="zh-CN"/>
                <a:t>  c</a:t>
              </a:r>
              <a:endParaRPr lang="zh-CN" altLang="en-US"/>
            </a:p>
          </p:txBody>
        </p:sp>
        <p:sp>
          <p:nvSpPr>
            <p:cNvPr id="67611" name="TextBox 68"/>
            <p:cNvSpPr txBox="1">
              <a:spLocks noChangeArrowheads="1"/>
            </p:cNvSpPr>
            <p:nvPr/>
          </p:nvSpPr>
          <p:spPr bwMode="auto">
            <a:xfrm>
              <a:off x="4881564" y="2214564"/>
              <a:ext cx="642937" cy="369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r>
                <a:rPr lang="en-US" altLang="zh-CN"/>
                <a:t>b</a:t>
              </a:r>
              <a:endParaRPr lang="zh-CN" altLang="en-US"/>
            </a:p>
          </p:txBody>
        </p:sp>
        <p:sp>
          <p:nvSpPr>
            <p:cNvPr id="4" name="Oval 2"/>
            <p:cNvSpPr>
              <a:spLocks noChangeArrowheads="1"/>
            </p:cNvSpPr>
            <p:nvPr/>
          </p:nvSpPr>
          <p:spPr bwMode="auto">
            <a:xfrm rot="10800000">
              <a:off x="3881438" y="2643189"/>
              <a:ext cx="152398" cy="152384"/>
            </a:xfrm>
            <a:prstGeom prst="ellipse">
              <a:avLst/>
            </a:prstGeom>
            <a:solidFill>
              <a:schemeClr val="accent1"/>
            </a:solidFill>
            <a:ln w="12700">
              <a:solidFill>
                <a:schemeClr val="tx1"/>
              </a:solidFill>
              <a:round/>
              <a:headEnd type="none" w="sm" len="sm"/>
              <a:tailEnd type="none" w="sm" len="sm"/>
            </a:ln>
            <a:scene3d>
              <a:camera prst="orthographicFront">
                <a:rot lat="0" lon="0" rev="0"/>
              </a:camera>
              <a:lightRig rig="threePt" dir="t"/>
            </a:scene3d>
          </p:spPr>
          <p:txBody>
            <a:bodyPr wrap="none" anchor="ctr"/>
            <a:lstStyle/>
            <a:p>
              <a:pPr>
                <a:defRPr/>
              </a:pPr>
              <a:endParaRPr lang="zh-CN" altLang="en-US">
                <a:ea typeface="宋体" pitchFamily="2" charset="-122"/>
              </a:endParaRPr>
            </a:p>
          </p:txBody>
        </p:sp>
        <p:sp>
          <p:nvSpPr>
            <p:cNvPr id="5" name="Oval 3"/>
            <p:cNvSpPr>
              <a:spLocks noChangeArrowheads="1"/>
            </p:cNvSpPr>
            <p:nvPr/>
          </p:nvSpPr>
          <p:spPr bwMode="auto">
            <a:xfrm rot="10800000">
              <a:off x="4891089" y="2643189"/>
              <a:ext cx="152398" cy="152384"/>
            </a:xfrm>
            <a:prstGeom prst="ellipse">
              <a:avLst/>
            </a:prstGeom>
            <a:solidFill>
              <a:schemeClr val="accent1"/>
            </a:solidFill>
            <a:ln w="12700">
              <a:solidFill>
                <a:schemeClr val="tx1"/>
              </a:solidFill>
              <a:round/>
              <a:headEnd type="none" w="sm" len="sm"/>
              <a:tailEnd type="none" w="sm" len="sm"/>
            </a:ln>
            <a:scene3d>
              <a:camera prst="orthographicFront">
                <a:rot lat="0" lon="0" rev="0"/>
              </a:camera>
              <a:lightRig rig="threePt" dir="t"/>
            </a:scene3d>
          </p:spPr>
          <p:txBody>
            <a:bodyPr wrap="none" anchor="ctr"/>
            <a:lstStyle/>
            <a:p>
              <a:pPr>
                <a:defRPr/>
              </a:pPr>
              <a:endParaRPr lang="zh-CN" altLang="en-US">
                <a:ea typeface="宋体" pitchFamily="2" charset="-122"/>
              </a:endParaRPr>
            </a:p>
          </p:txBody>
        </p:sp>
        <p:sp>
          <p:nvSpPr>
            <p:cNvPr id="7" name="Oval 5"/>
            <p:cNvSpPr>
              <a:spLocks noChangeArrowheads="1"/>
            </p:cNvSpPr>
            <p:nvPr/>
          </p:nvSpPr>
          <p:spPr bwMode="auto">
            <a:xfrm rot="10800000">
              <a:off x="5819765" y="2643190"/>
              <a:ext cx="152398" cy="152384"/>
            </a:xfrm>
            <a:prstGeom prst="ellipse">
              <a:avLst/>
            </a:prstGeom>
            <a:solidFill>
              <a:schemeClr val="accent1"/>
            </a:solidFill>
            <a:ln w="12700">
              <a:solidFill>
                <a:schemeClr val="tx1"/>
              </a:solidFill>
              <a:round/>
              <a:headEnd type="none" w="sm" len="sm"/>
              <a:tailEnd type="none" w="sm" len="sm"/>
            </a:ln>
            <a:scene3d>
              <a:camera prst="orthographicFront">
                <a:rot lat="0" lon="0" rev="0"/>
              </a:camera>
              <a:lightRig rig="threePt" dir="t"/>
            </a:scene3d>
          </p:spPr>
          <p:txBody>
            <a:bodyPr wrap="none" anchor="ctr"/>
            <a:lstStyle/>
            <a:p>
              <a:pPr>
                <a:defRPr/>
              </a:pPr>
              <a:endParaRPr lang="zh-CN" altLang="en-US">
                <a:ea typeface="宋体" pitchFamily="2" charset="-122"/>
              </a:endParaRPr>
            </a:p>
          </p:txBody>
        </p:sp>
        <p:sp>
          <p:nvSpPr>
            <p:cNvPr id="8" name="Oval 6"/>
            <p:cNvSpPr>
              <a:spLocks noChangeArrowheads="1"/>
            </p:cNvSpPr>
            <p:nvPr/>
          </p:nvSpPr>
          <p:spPr bwMode="auto">
            <a:xfrm rot="10800000">
              <a:off x="6748448" y="2643190"/>
              <a:ext cx="152398" cy="152384"/>
            </a:xfrm>
            <a:prstGeom prst="ellipse">
              <a:avLst/>
            </a:prstGeom>
            <a:solidFill>
              <a:schemeClr val="accent1"/>
            </a:solidFill>
            <a:ln w="12700">
              <a:solidFill>
                <a:schemeClr val="tx1"/>
              </a:solidFill>
              <a:round/>
              <a:headEnd type="none" w="sm" len="sm"/>
              <a:tailEnd type="none" w="sm" len="sm"/>
            </a:ln>
            <a:scene3d>
              <a:camera prst="orthographicFront">
                <a:rot lat="0" lon="0" rev="0"/>
              </a:camera>
              <a:lightRig rig="threePt" dir="t"/>
            </a:scene3d>
          </p:spPr>
          <p:txBody>
            <a:bodyPr wrap="none" anchor="ctr"/>
            <a:lstStyle/>
            <a:p>
              <a:pPr>
                <a:defRPr/>
              </a:pPr>
              <a:endParaRPr lang="zh-CN" altLang="en-US">
                <a:ea typeface="宋体" pitchFamily="2" charset="-122"/>
              </a:endParaRPr>
            </a:p>
          </p:txBody>
        </p:sp>
        <p:sp>
          <p:nvSpPr>
            <p:cNvPr id="18" name="Line 16"/>
            <p:cNvSpPr>
              <a:spLocks noChangeShapeType="1"/>
            </p:cNvSpPr>
            <p:nvPr/>
          </p:nvSpPr>
          <p:spPr bwMode="auto">
            <a:xfrm rot="10800000">
              <a:off x="4975840" y="2786064"/>
              <a:ext cx="0" cy="539942"/>
            </a:xfrm>
            <a:prstGeom prst="line">
              <a:avLst/>
            </a:prstGeom>
            <a:noFill/>
            <a:ln w="12700">
              <a:solidFill>
                <a:schemeClr val="tx1"/>
              </a:solidFill>
              <a:round/>
              <a:headEnd type="none" w="sm" len="sm"/>
              <a:tailEnd type="none" w="sm" len="sm"/>
            </a:ln>
            <a:scene3d>
              <a:camera prst="orthographicFront">
                <a:rot lat="0" lon="0" rev="0"/>
              </a:camera>
              <a:lightRig rig="threePt" dir="t"/>
            </a:scene3d>
          </p:spPr>
          <p:txBody>
            <a:bodyPr wrap="none" anchor="ctr"/>
            <a:lstStyle/>
            <a:p>
              <a:pPr>
                <a:defRPr/>
              </a:pPr>
              <a:endParaRPr lang="zh-CN" altLang="en-US">
                <a:ea typeface="宋体" pitchFamily="2" charset="-122"/>
              </a:endParaRPr>
            </a:p>
          </p:txBody>
        </p:sp>
        <p:sp>
          <p:nvSpPr>
            <p:cNvPr id="20" name="Line 18"/>
            <p:cNvSpPr>
              <a:spLocks noChangeShapeType="1"/>
            </p:cNvSpPr>
            <p:nvPr/>
          </p:nvSpPr>
          <p:spPr bwMode="auto">
            <a:xfrm rot="10800000">
              <a:off x="3962399" y="2767486"/>
              <a:ext cx="0" cy="575939"/>
            </a:xfrm>
            <a:prstGeom prst="line">
              <a:avLst/>
            </a:prstGeom>
            <a:noFill/>
            <a:ln w="12700">
              <a:solidFill>
                <a:schemeClr val="tx1"/>
              </a:solidFill>
              <a:round/>
              <a:headEnd type="none" w="sm" len="sm"/>
              <a:tailEnd type="none" w="sm" len="sm"/>
            </a:ln>
            <a:scene3d>
              <a:camera prst="orthographicFront">
                <a:rot lat="0" lon="0" rev="0"/>
              </a:camera>
              <a:lightRig rig="threePt" dir="t"/>
            </a:scene3d>
          </p:spPr>
          <p:txBody>
            <a:bodyPr wrap="none" anchor="ctr"/>
            <a:lstStyle/>
            <a:p>
              <a:pPr>
                <a:defRPr/>
              </a:pPr>
              <a:endParaRPr lang="zh-CN" altLang="en-US">
                <a:ea typeface="宋体" pitchFamily="2" charset="-122"/>
              </a:endParaRPr>
            </a:p>
          </p:txBody>
        </p:sp>
        <p:grpSp>
          <p:nvGrpSpPr>
            <p:cNvPr id="67621" name="组合 46"/>
            <p:cNvGrpSpPr>
              <a:grpSpLocks/>
            </p:cNvGrpSpPr>
            <p:nvPr/>
          </p:nvGrpSpPr>
          <p:grpSpPr bwMode="auto">
            <a:xfrm>
              <a:off x="6819908" y="2795575"/>
              <a:ext cx="1030534" cy="1200799"/>
              <a:chOff x="5724544" y="2692580"/>
              <a:chExt cx="1030538" cy="1200807"/>
            </a:xfrm>
          </p:grpSpPr>
          <p:sp>
            <p:nvSpPr>
              <p:cNvPr id="15" name="Line 13"/>
              <p:cNvSpPr>
                <a:spLocks noChangeShapeType="1"/>
              </p:cNvSpPr>
              <p:nvPr/>
            </p:nvSpPr>
            <p:spPr bwMode="auto">
              <a:xfrm rot="10800000">
                <a:off x="6755082" y="2707358"/>
                <a:ext cx="0" cy="683932"/>
              </a:xfrm>
              <a:prstGeom prst="line">
                <a:avLst/>
              </a:prstGeom>
              <a:noFill/>
              <a:ln w="12700">
                <a:solidFill>
                  <a:schemeClr val="tx1"/>
                </a:solidFill>
                <a:round/>
                <a:headEnd type="none" w="sm" len="sm"/>
                <a:tailEnd type="none" w="sm" len="sm"/>
              </a:ln>
              <a:scene3d>
                <a:camera prst="orthographicFront">
                  <a:rot lat="0" lon="0" rev="0"/>
                </a:camera>
                <a:lightRig rig="threePt" dir="t"/>
              </a:scene3d>
            </p:spPr>
            <p:txBody>
              <a:bodyPr wrap="none" anchor="ctr"/>
              <a:lstStyle/>
              <a:p>
                <a:pPr>
                  <a:defRPr/>
                </a:pPr>
                <a:endParaRPr lang="zh-CN" altLang="en-US">
                  <a:ea typeface="宋体" pitchFamily="2" charset="-122"/>
                </a:endParaRPr>
              </a:p>
            </p:txBody>
          </p:sp>
          <p:sp>
            <p:nvSpPr>
              <p:cNvPr id="16" name="Line 14"/>
              <p:cNvSpPr>
                <a:spLocks noChangeShapeType="1"/>
              </p:cNvSpPr>
              <p:nvPr/>
            </p:nvSpPr>
            <p:spPr bwMode="auto">
              <a:xfrm rot="10800000">
                <a:off x="5724544" y="3353442"/>
                <a:ext cx="990596" cy="0"/>
              </a:xfrm>
              <a:prstGeom prst="line">
                <a:avLst/>
              </a:prstGeom>
              <a:noFill/>
              <a:ln w="12700">
                <a:solidFill>
                  <a:schemeClr val="tx1"/>
                </a:solidFill>
                <a:round/>
                <a:headEnd type="none" w="sm" len="sm"/>
                <a:tailEnd type="none" w="sm" len="sm"/>
              </a:ln>
              <a:scene3d>
                <a:camera prst="orthographicFront">
                  <a:rot lat="0" lon="0" rev="0"/>
                </a:camera>
                <a:lightRig rig="threePt" dir="t"/>
              </a:scene3d>
            </p:spPr>
            <p:txBody>
              <a:bodyPr wrap="none" anchor="ctr"/>
              <a:lstStyle/>
              <a:p>
                <a:pPr>
                  <a:defRPr/>
                </a:pPr>
                <a:endParaRPr lang="zh-CN" altLang="en-US">
                  <a:ea typeface="宋体" pitchFamily="2" charset="-122"/>
                </a:endParaRPr>
              </a:p>
            </p:txBody>
          </p:sp>
          <p:sp>
            <p:nvSpPr>
              <p:cNvPr id="17" name="Line 15"/>
              <p:cNvSpPr>
                <a:spLocks noChangeShapeType="1"/>
              </p:cNvSpPr>
              <p:nvPr/>
            </p:nvSpPr>
            <p:spPr bwMode="auto">
              <a:xfrm rot="10800000">
                <a:off x="5725523" y="2692580"/>
                <a:ext cx="0" cy="683932"/>
              </a:xfrm>
              <a:prstGeom prst="line">
                <a:avLst/>
              </a:prstGeom>
              <a:noFill/>
              <a:ln w="12700">
                <a:solidFill>
                  <a:schemeClr val="tx1"/>
                </a:solidFill>
                <a:round/>
                <a:headEnd type="none" w="sm" len="sm"/>
                <a:tailEnd type="none" w="sm" len="sm"/>
              </a:ln>
              <a:scene3d>
                <a:camera prst="orthographicFront">
                  <a:rot lat="0" lon="0" rev="0"/>
                </a:camera>
                <a:lightRig rig="threePt" dir="t"/>
              </a:scene3d>
            </p:spPr>
            <p:txBody>
              <a:bodyPr wrap="none" anchor="ctr"/>
              <a:lstStyle/>
              <a:p>
                <a:pPr>
                  <a:defRPr/>
                </a:pPr>
                <a:endParaRPr lang="zh-CN" altLang="en-US">
                  <a:ea typeface="宋体" pitchFamily="2" charset="-122"/>
                </a:endParaRPr>
              </a:p>
            </p:txBody>
          </p:sp>
          <p:sp>
            <p:nvSpPr>
              <p:cNvPr id="25" name="Line 23"/>
              <p:cNvSpPr>
                <a:spLocks noChangeShapeType="1"/>
              </p:cNvSpPr>
              <p:nvPr/>
            </p:nvSpPr>
            <p:spPr bwMode="auto">
              <a:xfrm rot="10800000">
                <a:off x="6243646" y="3353441"/>
                <a:ext cx="0" cy="539946"/>
              </a:xfrm>
              <a:prstGeom prst="line">
                <a:avLst/>
              </a:prstGeom>
              <a:noFill/>
              <a:ln w="12700">
                <a:solidFill>
                  <a:schemeClr val="tx1"/>
                </a:solidFill>
                <a:round/>
                <a:headEnd type="none" w="sm" len="sm"/>
                <a:tailEnd type="none" w="sm" len="sm"/>
              </a:ln>
              <a:scene3d>
                <a:camera prst="orthographicFront">
                  <a:rot lat="0" lon="0" rev="0"/>
                </a:camera>
                <a:lightRig rig="threePt" dir="t"/>
              </a:scene3d>
            </p:spPr>
            <p:txBody>
              <a:bodyPr wrap="none" anchor="ctr"/>
              <a:lstStyle/>
              <a:p>
                <a:pPr>
                  <a:defRPr/>
                </a:pPr>
                <a:endParaRPr lang="zh-CN" altLang="en-US">
                  <a:ea typeface="宋体" pitchFamily="2" charset="-122"/>
                </a:endParaRPr>
              </a:p>
            </p:txBody>
          </p:sp>
        </p:grpSp>
        <p:sp>
          <p:nvSpPr>
            <p:cNvPr id="26" name="Line 24"/>
            <p:cNvSpPr>
              <a:spLocks noChangeShapeType="1"/>
            </p:cNvSpPr>
            <p:nvPr/>
          </p:nvSpPr>
          <p:spPr bwMode="auto">
            <a:xfrm rot="10800000">
              <a:off x="5891218" y="3998977"/>
              <a:ext cx="1447790" cy="0"/>
            </a:xfrm>
            <a:prstGeom prst="line">
              <a:avLst/>
            </a:prstGeom>
            <a:noFill/>
            <a:ln w="12700">
              <a:solidFill>
                <a:schemeClr val="tx1"/>
              </a:solidFill>
              <a:round/>
              <a:headEnd type="none" w="sm" len="sm"/>
              <a:tailEnd type="none" w="sm" len="sm"/>
            </a:ln>
            <a:scene3d>
              <a:camera prst="orthographicFront">
                <a:rot lat="0" lon="0" rev="0"/>
              </a:camera>
              <a:lightRig rig="threePt" dir="t"/>
            </a:scene3d>
          </p:spPr>
          <p:txBody>
            <a:bodyPr wrap="none" anchor="ctr"/>
            <a:lstStyle/>
            <a:p>
              <a:pPr>
                <a:defRPr/>
              </a:pPr>
              <a:endParaRPr lang="zh-CN" altLang="en-US">
                <a:ea typeface="宋体" pitchFamily="2" charset="-122"/>
              </a:endParaRPr>
            </a:p>
          </p:txBody>
        </p:sp>
        <p:sp>
          <p:nvSpPr>
            <p:cNvPr id="27" name="Line 25"/>
            <p:cNvSpPr>
              <a:spLocks noChangeShapeType="1"/>
            </p:cNvSpPr>
            <p:nvPr/>
          </p:nvSpPr>
          <p:spPr bwMode="auto">
            <a:xfrm rot="10800000" flipH="1">
              <a:off x="5872158" y="2775519"/>
              <a:ext cx="16370" cy="1214442"/>
            </a:xfrm>
            <a:prstGeom prst="line">
              <a:avLst/>
            </a:prstGeom>
            <a:noFill/>
            <a:ln w="12700">
              <a:solidFill>
                <a:schemeClr val="tx1"/>
              </a:solidFill>
              <a:round/>
              <a:headEnd type="none" w="sm" len="sm"/>
              <a:tailEnd type="none" w="sm" len="sm"/>
            </a:ln>
            <a:scene3d>
              <a:camera prst="orthographicFront">
                <a:rot lat="0" lon="0" rev="0"/>
              </a:camera>
              <a:lightRig rig="threePt" dir="t"/>
            </a:scene3d>
          </p:spPr>
          <p:txBody>
            <a:bodyPr wrap="none" anchor="ctr"/>
            <a:lstStyle/>
            <a:p>
              <a:pPr>
                <a:defRPr/>
              </a:pPr>
              <a:endParaRPr lang="zh-CN" altLang="en-US">
                <a:ea typeface="宋体" pitchFamily="2" charset="-122"/>
              </a:endParaRPr>
            </a:p>
          </p:txBody>
        </p:sp>
        <p:sp>
          <p:nvSpPr>
            <p:cNvPr id="33" name="Line 31"/>
            <p:cNvSpPr>
              <a:spLocks noChangeShapeType="1"/>
            </p:cNvSpPr>
            <p:nvPr/>
          </p:nvSpPr>
          <p:spPr bwMode="auto">
            <a:xfrm rot="10800000" flipV="1">
              <a:off x="4444485" y="3326008"/>
              <a:ext cx="1" cy="1264851"/>
            </a:xfrm>
            <a:prstGeom prst="line">
              <a:avLst/>
            </a:prstGeom>
            <a:noFill/>
            <a:ln w="12700">
              <a:solidFill>
                <a:schemeClr val="tx1"/>
              </a:solidFill>
              <a:round/>
              <a:headEnd type="none" w="sm" len="sm"/>
              <a:tailEnd type="none" w="sm" len="sm"/>
            </a:ln>
            <a:scene3d>
              <a:camera prst="orthographicFront">
                <a:rot lat="0" lon="0" rev="0"/>
              </a:camera>
              <a:lightRig rig="threePt" dir="t"/>
            </a:scene3d>
          </p:spPr>
          <p:txBody>
            <a:bodyPr wrap="none" anchor="ctr"/>
            <a:lstStyle/>
            <a:p>
              <a:pPr>
                <a:defRPr/>
              </a:pPr>
              <a:endParaRPr lang="zh-CN" altLang="en-US">
                <a:ea typeface="宋体" pitchFamily="2" charset="-122"/>
              </a:endParaRPr>
            </a:p>
          </p:txBody>
        </p:sp>
        <p:sp>
          <p:nvSpPr>
            <p:cNvPr id="34" name="Line 32"/>
            <p:cNvSpPr>
              <a:spLocks noChangeShapeType="1"/>
            </p:cNvSpPr>
            <p:nvPr/>
          </p:nvSpPr>
          <p:spPr bwMode="auto">
            <a:xfrm rot="10800000" flipH="1">
              <a:off x="4444487" y="4565905"/>
              <a:ext cx="2303983" cy="0"/>
            </a:xfrm>
            <a:prstGeom prst="line">
              <a:avLst/>
            </a:prstGeom>
            <a:noFill/>
            <a:ln w="12700">
              <a:solidFill>
                <a:schemeClr val="tx1"/>
              </a:solidFill>
              <a:round/>
              <a:headEnd type="none" w="sm" len="sm"/>
              <a:tailEnd type="none" w="sm" len="sm"/>
            </a:ln>
            <a:scene3d>
              <a:camera prst="orthographicFront">
                <a:rot lat="0" lon="0" rev="0"/>
              </a:camera>
              <a:lightRig rig="threePt" dir="t"/>
            </a:scene3d>
          </p:spPr>
          <p:txBody>
            <a:bodyPr wrap="none" anchor="ctr"/>
            <a:lstStyle/>
            <a:p>
              <a:pPr>
                <a:defRPr/>
              </a:pPr>
              <a:endParaRPr lang="zh-CN" altLang="en-US">
                <a:ea typeface="宋体" pitchFamily="2" charset="-122"/>
              </a:endParaRPr>
            </a:p>
          </p:txBody>
        </p:sp>
        <p:sp>
          <p:nvSpPr>
            <p:cNvPr id="57" name="Line 27"/>
            <p:cNvSpPr>
              <a:spLocks noChangeShapeType="1"/>
            </p:cNvSpPr>
            <p:nvPr/>
          </p:nvSpPr>
          <p:spPr bwMode="auto">
            <a:xfrm rot="10800000">
              <a:off x="5738813" y="4572272"/>
              <a:ext cx="0" cy="575992"/>
            </a:xfrm>
            <a:prstGeom prst="line">
              <a:avLst/>
            </a:prstGeom>
            <a:noFill/>
            <a:ln w="12700">
              <a:solidFill>
                <a:schemeClr val="tx1"/>
              </a:solidFill>
              <a:round/>
              <a:headEnd type="none" w="sm" len="sm"/>
              <a:tailEnd type="none" w="sm" len="sm"/>
            </a:ln>
            <a:scene3d>
              <a:camera prst="orthographicFront">
                <a:rot lat="0" lon="0" rev="0"/>
              </a:camera>
              <a:lightRig rig="threePt" dir="t"/>
            </a:scene3d>
          </p:spPr>
          <p:txBody>
            <a:bodyPr wrap="none" anchor="ctr"/>
            <a:lstStyle/>
            <a:p>
              <a:pPr>
                <a:defRPr/>
              </a:pPr>
              <a:endParaRPr lang="zh-CN" altLang="en-US">
                <a:ea typeface="宋体" pitchFamily="2" charset="-122"/>
              </a:endParaRPr>
            </a:p>
          </p:txBody>
        </p:sp>
        <p:sp>
          <p:nvSpPr>
            <p:cNvPr id="49" name="Line 14"/>
            <p:cNvSpPr>
              <a:spLocks noChangeShapeType="1"/>
            </p:cNvSpPr>
            <p:nvPr/>
          </p:nvSpPr>
          <p:spPr bwMode="auto">
            <a:xfrm rot="10800000">
              <a:off x="3980496" y="3326007"/>
              <a:ext cx="990592" cy="0"/>
            </a:xfrm>
            <a:prstGeom prst="line">
              <a:avLst/>
            </a:prstGeom>
            <a:noFill/>
            <a:ln w="12700">
              <a:solidFill>
                <a:schemeClr val="tx1"/>
              </a:solidFill>
              <a:round/>
              <a:headEnd type="none" w="sm" len="sm"/>
              <a:tailEnd type="none" w="sm" len="sm"/>
            </a:ln>
            <a:scene3d>
              <a:camera prst="orthographicFront">
                <a:rot lat="0" lon="0" rev="0"/>
              </a:camera>
              <a:lightRig rig="threePt" dir="t"/>
            </a:scene3d>
          </p:spPr>
          <p:txBody>
            <a:bodyPr wrap="none" anchor="ctr"/>
            <a:lstStyle/>
            <a:p>
              <a:pPr>
                <a:defRPr/>
              </a:pPr>
              <a:endParaRPr lang="zh-CN" altLang="en-US">
                <a:ea typeface="宋体" pitchFamily="2" charset="-122"/>
              </a:endParaRPr>
            </a:p>
          </p:txBody>
        </p:sp>
      </p:grpSp>
      <p:sp>
        <p:nvSpPr>
          <p:cNvPr id="47" name="页脚占位符 1">
            <a:extLst>
              <a:ext uri="{FF2B5EF4-FFF2-40B4-BE49-F238E27FC236}">
                <a16:creationId xmlns:a16="http://schemas.microsoft.com/office/drawing/2014/main" id="{4B83ADF0-032A-4441-9911-CCF2D6C841F4}"/>
              </a:ext>
            </a:extLst>
          </p:cNvPr>
          <p:cNvSpPr txBox="1">
            <a:spLocks/>
          </p:cNvSpPr>
          <p:nvPr/>
        </p:nvSpPr>
        <p:spPr>
          <a:xfrm>
            <a:off x="3962239" y="6286418"/>
            <a:ext cx="4114800" cy="365125"/>
          </a:xfrm>
          <a:prstGeom prst="rect">
            <a:avLst/>
          </a:prstGeom>
        </p:spPr>
        <p:txBody>
          <a:bodyPr vert="horz" lIns="91440" tIns="45720" rIns="91440" bIns="45720" rtlCol="0" anchor="ctr"/>
          <a:lstStyle>
            <a:defPPr>
              <a:defRPr lang="zh-CN"/>
            </a:defPPr>
            <a:lvl1pPr marL="0" algn="ctr" defTabSz="914377" rtl="0" eaLnBrk="1" latinLnBrk="0" hangingPunct="1">
              <a:defRPr sz="1200" kern="1200">
                <a:solidFill>
                  <a:schemeClr val="tx1">
                    <a:tint val="75000"/>
                  </a:schemeClr>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tint val="75000"/>
                  </a:prstClr>
                </a:solidFill>
                <a:effectLst/>
                <a:uLnTx/>
                <a:uFillTx/>
                <a:latin typeface="Calibri" panose="020F0502020204030204"/>
                <a:ea typeface="等线" panose="02010600030101010101" pitchFamily="2" charset="-122"/>
                <a:cs typeface="+mn-cs"/>
              </a:rPr>
              <a:t>人工智能学院           数据挖掘                课程团队</a:t>
            </a: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37147404"/>
      </p:ext>
    </p:extLst>
  </p:cSld>
  <p:clrMapOvr>
    <a:masterClrMapping/>
  </p:clrMapOvr>
  <mc:AlternateContent xmlns:mc="http://schemas.openxmlformats.org/markup-compatibility/2006" xmlns:p14="http://schemas.microsoft.com/office/powerpoint/2010/main">
    <mc:Choice Requires="p14">
      <p:transition p14:dur="0" advTm="61331"/>
    </mc:Choice>
    <mc:Fallback xmlns="">
      <p:transition advTm="61331"/>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62" name="灯片编号占位符 9"/>
          <p:cNvSpPr>
            <a:spLocks noGrp="1"/>
          </p:cNvSpPr>
          <p:nvPr>
            <p:ph type="sldNum" sz="quarter" idx="12"/>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fld id="{9259B42A-5226-B54D-A443-346E6669AD7A}" type="slidenum">
              <a:rPr lang="zh-CN" altLang="en-US">
                <a:ea typeface="楷体_GB2312" charset="0"/>
                <a:cs typeface="楷体_GB2312" charset="0"/>
              </a:rPr>
              <a:pPr eaLnBrk="1" hangingPunct="1"/>
              <a:t>8</a:t>
            </a:fld>
            <a:endParaRPr lang="zh-CN" altLang="en-US">
              <a:ea typeface="楷体_GB2312" charset="0"/>
              <a:cs typeface="楷体_GB2312" charset="0"/>
            </a:endParaRPr>
          </a:p>
        </p:txBody>
      </p:sp>
      <p:sp>
        <p:nvSpPr>
          <p:cNvPr id="23560" name="标题 1"/>
          <p:cNvSpPr>
            <a:spLocks noGrp="1"/>
          </p:cNvSpPr>
          <p:nvPr>
            <p:ph type="title"/>
          </p:nvPr>
        </p:nvSpPr>
        <p:spPr/>
        <p:txBody>
          <a:bodyPr/>
          <a:lstStyle/>
          <a:p>
            <a:pPr eaLnBrk="1" hangingPunct="1"/>
            <a:r>
              <a:rPr>
                <a:latin typeface="Times New Roman" charset="0"/>
                <a:ea typeface="华文楷体" charset="0"/>
                <a:cs typeface="华文楷体" charset="0"/>
              </a:rPr>
              <a:t>层次方法</a:t>
            </a:r>
          </a:p>
        </p:txBody>
      </p:sp>
      <p:sp>
        <p:nvSpPr>
          <p:cNvPr id="23561" name="内容占位符 67"/>
          <p:cNvSpPr>
            <a:spLocks noGrp="1"/>
          </p:cNvSpPr>
          <p:nvPr>
            <p:ph sz="quarter" idx="13"/>
          </p:nvPr>
        </p:nvSpPr>
        <p:spPr/>
        <p:txBody>
          <a:bodyPr>
            <a:normAutofit lnSpcReduction="10000"/>
          </a:bodyPr>
          <a:lstStyle/>
          <a:p>
            <a:pPr eaLnBrk="1" hangingPunct="1"/>
            <a:r>
              <a:rPr sz="2400" dirty="0" err="1">
                <a:latin typeface="Times New Roman" charset="0"/>
                <a:ea typeface="华文楷体" charset="0"/>
                <a:cs typeface="华文楷体" charset="0"/>
              </a:rPr>
              <a:t>四个广泛采用的</a:t>
            </a:r>
            <a:r>
              <a:rPr sz="2400" dirty="0" err="1">
                <a:solidFill>
                  <a:srgbClr val="0000FF"/>
                </a:solidFill>
                <a:latin typeface="Times New Roman" charset="0"/>
                <a:ea typeface="华文楷体" charset="0"/>
                <a:cs typeface="华文楷体" charset="0"/>
              </a:rPr>
              <a:t>簇间距离</a:t>
            </a:r>
            <a:r>
              <a:rPr sz="2400" dirty="0" err="1">
                <a:latin typeface="Times New Roman" charset="0"/>
                <a:ea typeface="华文楷体" charset="0"/>
                <a:cs typeface="华文楷体" charset="0"/>
              </a:rPr>
              <a:t>度量方法如下，其中</a:t>
            </a:r>
            <a:r>
              <a:rPr sz="2400" dirty="0">
                <a:latin typeface="Times New Roman" charset="0"/>
                <a:ea typeface="华文楷体" charset="0"/>
                <a:cs typeface="华文楷体" charset="0"/>
              </a:rPr>
              <a:t>              </a:t>
            </a:r>
            <a:r>
              <a:rPr sz="2400" dirty="0" err="1">
                <a:latin typeface="Times New Roman" charset="0"/>
                <a:ea typeface="华文楷体" charset="0"/>
                <a:cs typeface="华文楷体" charset="0"/>
              </a:rPr>
              <a:t>是两个对象或点</a:t>
            </a:r>
            <a:r>
              <a:rPr lang="en-US" altLang="zh-CN" sz="2400" dirty="0" err="1">
                <a:latin typeface="Times New Roman" charset="0"/>
                <a:ea typeface="华文楷体" charset="0"/>
                <a:cs typeface="华文楷体" charset="0"/>
              </a:rPr>
              <a:t>p</a:t>
            </a:r>
            <a:r>
              <a:rPr lang="zh-CN" altLang="en-US" sz="2400" dirty="0">
                <a:latin typeface="Times New Roman" charset="0"/>
                <a:ea typeface="华文楷体" charset="0"/>
                <a:cs typeface="华文楷体" charset="0"/>
              </a:rPr>
              <a:t> </a:t>
            </a:r>
            <a:r>
              <a:rPr sz="2400" dirty="0">
                <a:latin typeface="Times New Roman" charset="0"/>
                <a:ea typeface="华文楷体" charset="0"/>
                <a:cs typeface="华文楷体" charset="0"/>
              </a:rPr>
              <a:t>和 </a:t>
            </a:r>
            <a:r>
              <a:rPr lang="zh-CN" altLang="en-US" sz="2400" dirty="0">
                <a:latin typeface="Times New Roman" charset="0"/>
                <a:ea typeface="华文楷体" charset="0"/>
                <a:cs typeface="华文楷体" charset="0"/>
              </a:rPr>
              <a:t>  </a:t>
            </a:r>
            <a:r>
              <a:rPr sz="2400" dirty="0">
                <a:latin typeface="Times New Roman" charset="0"/>
                <a:ea typeface="华文楷体" charset="0"/>
                <a:cs typeface="华文楷体" charset="0"/>
              </a:rPr>
              <a:t>  </a:t>
            </a:r>
            <a:r>
              <a:rPr sz="2400" dirty="0" err="1">
                <a:latin typeface="Times New Roman" charset="0"/>
                <a:ea typeface="华文楷体" charset="0"/>
                <a:cs typeface="华文楷体" charset="0"/>
              </a:rPr>
              <a:t>之间的距离，</a:t>
            </a:r>
            <a:r>
              <a:rPr lang="en-US" altLang="zh-CN" sz="2400" dirty="0" err="1">
                <a:latin typeface="Times New Roman" charset="0"/>
                <a:ea typeface="华文楷体" charset="0"/>
                <a:cs typeface="华文楷体" charset="0"/>
              </a:rPr>
              <a:t>m</a:t>
            </a:r>
            <a:r>
              <a:rPr lang="en-US" altLang="zh-CN" sz="2400" baseline="-25000" dirty="0" err="1">
                <a:latin typeface="Times New Roman" charset="0"/>
                <a:ea typeface="华文楷体" charset="0"/>
                <a:cs typeface="华文楷体" charset="0"/>
              </a:rPr>
              <a:t>i</a:t>
            </a:r>
            <a:r>
              <a:rPr sz="2400" dirty="0" err="1">
                <a:latin typeface="Times New Roman" charset="0"/>
                <a:ea typeface="华文楷体" charset="0"/>
                <a:cs typeface="华文楷体" charset="0"/>
              </a:rPr>
              <a:t>是簇</a:t>
            </a:r>
            <a:r>
              <a:rPr lang="en-US" altLang="zh-CN" sz="2400" dirty="0" err="1">
                <a:latin typeface="Times New Roman" charset="0"/>
                <a:ea typeface="华文楷体" charset="0"/>
                <a:cs typeface="华文楷体" charset="0"/>
              </a:rPr>
              <a:t>C</a:t>
            </a:r>
            <a:r>
              <a:rPr lang="en-US" altLang="zh-CN" sz="2400" baseline="-25000" dirty="0" err="1">
                <a:latin typeface="Times New Roman" charset="0"/>
                <a:ea typeface="华文楷体" charset="0"/>
                <a:cs typeface="华文楷体" charset="0"/>
              </a:rPr>
              <a:t>i</a:t>
            </a:r>
            <a:r>
              <a:rPr sz="2400" dirty="0" err="1">
                <a:latin typeface="Times New Roman" charset="0"/>
                <a:ea typeface="华文楷体" charset="0"/>
                <a:cs typeface="华文楷体" charset="0"/>
              </a:rPr>
              <a:t>的均值，而</a:t>
            </a:r>
            <a:r>
              <a:rPr lang="en-US" altLang="zh-CN" sz="2400" dirty="0" err="1">
                <a:latin typeface="Times New Roman" charset="0"/>
                <a:ea typeface="华文楷体" charset="0"/>
                <a:cs typeface="华文楷体" charset="0"/>
              </a:rPr>
              <a:t>n</a:t>
            </a:r>
            <a:r>
              <a:rPr lang="en-US" altLang="zh-CN" sz="2400" baseline="-25000" dirty="0" err="1">
                <a:latin typeface="Times New Roman" charset="0"/>
                <a:ea typeface="华文楷体" charset="0"/>
                <a:cs typeface="华文楷体" charset="0"/>
              </a:rPr>
              <a:t>i</a:t>
            </a:r>
            <a:r>
              <a:rPr sz="2400" dirty="0" err="1">
                <a:latin typeface="Times New Roman" charset="0"/>
                <a:ea typeface="华文楷体" charset="0"/>
                <a:cs typeface="华文楷体" charset="0"/>
              </a:rPr>
              <a:t>是簇</a:t>
            </a:r>
            <a:r>
              <a:rPr lang="en-US" altLang="zh-CN" sz="2400" dirty="0" err="1">
                <a:latin typeface="Times New Roman" charset="0"/>
                <a:ea typeface="华文楷体" charset="0"/>
                <a:cs typeface="华文楷体" charset="0"/>
              </a:rPr>
              <a:t>C</a:t>
            </a:r>
            <a:r>
              <a:rPr lang="en-US" altLang="zh-CN" sz="2400" baseline="-25000" dirty="0" err="1">
                <a:latin typeface="Times New Roman" charset="0"/>
                <a:ea typeface="华文楷体" charset="0"/>
                <a:cs typeface="华文楷体" charset="0"/>
              </a:rPr>
              <a:t>i</a:t>
            </a:r>
            <a:r>
              <a:rPr sz="2400" dirty="0" err="1">
                <a:latin typeface="Times New Roman" charset="0"/>
                <a:ea typeface="华文楷体" charset="0"/>
                <a:cs typeface="华文楷体" charset="0"/>
              </a:rPr>
              <a:t>中对象的数目</a:t>
            </a:r>
            <a:r>
              <a:rPr sz="2400" dirty="0">
                <a:latin typeface="Times New Roman" charset="0"/>
                <a:ea typeface="华文楷体" charset="0"/>
                <a:cs typeface="华文楷体" charset="0"/>
              </a:rPr>
              <a:t>。</a:t>
            </a:r>
            <a:endParaRPr lang="en-US" sz="2400" dirty="0">
              <a:latin typeface="Times New Roman" charset="0"/>
              <a:ea typeface="华文楷体" charset="0"/>
              <a:cs typeface="华文楷体" charset="0"/>
            </a:endParaRPr>
          </a:p>
          <a:p>
            <a:pPr lvl="1" eaLnBrk="1" hangingPunct="1">
              <a:buFont typeface="Wingdings" charset="0"/>
              <a:buNone/>
            </a:pPr>
            <a:r>
              <a:rPr lang="en-US" altLang="zh-CN" dirty="0">
                <a:latin typeface="Times New Roman" charset="0"/>
                <a:ea typeface="华文楷体" charset="0"/>
              </a:rPr>
              <a:t>1</a:t>
            </a:r>
            <a:r>
              <a:rPr dirty="0">
                <a:latin typeface="Times New Roman" charset="0"/>
                <a:ea typeface="华文楷体" charset="0"/>
              </a:rPr>
              <a:t>）最小距离：</a:t>
            </a:r>
            <a:endParaRPr lang="en-US" altLang="zh-CN" dirty="0">
              <a:latin typeface="Times New Roman" charset="0"/>
              <a:ea typeface="华文楷体" charset="0"/>
            </a:endParaRPr>
          </a:p>
          <a:p>
            <a:pPr lvl="1" eaLnBrk="1" hangingPunct="1">
              <a:buFont typeface="Wingdings" charset="0"/>
              <a:buNone/>
            </a:pPr>
            <a:endParaRPr lang="en-US" altLang="zh-CN" dirty="0">
              <a:latin typeface="Times New Roman" charset="0"/>
              <a:ea typeface="华文楷体" charset="0"/>
            </a:endParaRPr>
          </a:p>
          <a:p>
            <a:pPr lvl="1" eaLnBrk="1" hangingPunct="1">
              <a:buFont typeface="Wingdings" charset="0"/>
              <a:buNone/>
            </a:pPr>
            <a:r>
              <a:rPr lang="en-US" altLang="zh-CN" dirty="0">
                <a:latin typeface="Times New Roman" charset="0"/>
                <a:ea typeface="华文楷体" charset="0"/>
              </a:rPr>
              <a:t>2</a:t>
            </a:r>
            <a:r>
              <a:rPr dirty="0">
                <a:latin typeface="Times New Roman" charset="0"/>
                <a:ea typeface="华文楷体" charset="0"/>
              </a:rPr>
              <a:t>）最大距离：</a:t>
            </a:r>
            <a:endParaRPr lang="en-US" altLang="zh-CN" dirty="0">
              <a:latin typeface="Times New Roman" charset="0"/>
              <a:ea typeface="华文楷体" charset="0"/>
            </a:endParaRPr>
          </a:p>
          <a:p>
            <a:pPr lvl="1" eaLnBrk="1" hangingPunct="1">
              <a:buFont typeface="Wingdings" charset="0"/>
              <a:buNone/>
            </a:pPr>
            <a:endParaRPr lang="en-US" altLang="zh-CN" dirty="0">
              <a:latin typeface="Times New Roman" charset="0"/>
              <a:ea typeface="华文楷体" charset="0"/>
            </a:endParaRPr>
          </a:p>
          <a:p>
            <a:pPr lvl="1" eaLnBrk="1" hangingPunct="1">
              <a:buFont typeface="Wingdings" charset="0"/>
              <a:buNone/>
            </a:pPr>
            <a:r>
              <a:rPr lang="en-US" altLang="zh-CN" dirty="0">
                <a:latin typeface="Times New Roman" charset="0"/>
                <a:ea typeface="华文楷体" charset="0"/>
              </a:rPr>
              <a:t>3</a:t>
            </a:r>
            <a:r>
              <a:rPr dirty="0">
                <a:latin typeface="Times New Roman" charset="0"/>
                <a:ea typeface="华文楷体" charset="0"/>
              </a:rPr>
              <a:t>）均值距离：</a:t>
            </a:r>
            <a:endParaRPr lang="en-US" altLang="zh-CN" dirty="0">
              <a:latin typeface="Times New Roman" charset="0"/>
              <a:ea typeface="华文楷体" charset="0"/>
            </a:endParaRPr>
          </a:p>
          <a:p>
            <a:pPr lvl="1" eaLnBrk="1" hangingPunct="1">
              <a:buFont typeface="Wingdings" charset="0"/>
              <a:buNone/>
            </a:pPr>
            <a:endParaRPr lang="en-US" altLang="zh-CN" dirty="0">
              <a:latin typeface="Times New Roman" charset="0"/>
              <a:ea typeface="华文楷体" charset="0"/>
            </a:endParaRPr>
          </a:p>
          <a:p>
            <a:pPr lvl="1" eaLnBrk="1" hangingPunct="1">
              <a:buFont typeface="Wingdings" charset="0"/>
              <a:buNone/>
            </a:pPr>
            <a:r>
              <a:rPr lang="en-US" altLang="zh-CN" dirty="0">
                <a:latin typeface="Times New Roman" charset="0"/>
                <a:ea typeface="华文楷体" charset="0"/>
              </a:rPr>
              <a:t>4</a:t>
            </a:r>
            <a:r>
              <a:rPr dirty="0">
                <a:latin typeface="Times New Roman" charset="0"/>
                <a:ea typeface="华文楷体" charset="0"/>
              </a:rPr>
              <a:t>）平均距离：</a:t>
            </a:r>
            <a:endParaRPr lang="en-US" altLang="zh-CN" dirty="0">
              <a:latin typeface="Times New Roman" charset="0"/>
              <a:ea typeface="华文楷体" charset="0"/>
            </a:endParaRPr>
          </a:p>
        </p:txBody>
      </p:sp>
      <p:graphicFrame>
        <p:nvGraphicFramePr>
          <p:cNvPr id="23554" name="Object 2"/>
          <p:cNvGraphicFramePr>
            <a:graphicFrameLocks noChangeAspect="1"/>
          </p:cNvGraphicFramePr>
          <p:nvPr>
            <p:extLst>
              <p:ext uri="{D42A27DB-BD31-4B8C-83A1-F6EECF244321}">
                <p14:modId xmlns:p14="http://schemas.microsoft.com/office/powerpoint/2010/main" val="1136062534"/>
              </p:ext>
            </p:extLst>
          </p:nvPr>
        </p:nvGraphicFramePr>
        <p:xfrm>
          <a:off x="6266903" y="1421677"/>
          <a:ext cx="863969" cy="424839"/>
        </p:xfrm>
        <a:graphic>
          <a:graphicData uri="http://schemas.openxmlformats.org/presentationml/2006/ole">
            <mc:AlternateContent xmlns:mc="http://schemas.openxmlformats.org/markup-compatibility/2006">
              <mc:Choice xmlns:v="urn:schemas-microsoft-com:vml" Requires="v">
                <p:oleObj spid="_x0000_s256119" name="公式" r:id="rId3" imgW="444114" imgH="253780" progId="Equation.3">
                  <p:embed/>
                </p:oleObj>
              </mc:Choice>
              <mc:Fallback>
                <p:oleObj name="公式" r:id="rId3" imgW="444114" imgH="25378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66903" y="1421677"/>
                        <a:ext cx="863969" cy="424839"/>
                      </a:xfrm>
                      <a:prstGeom prst="rect">
                        <a:avLst/>
                      </a:prstGeom>
                      <a:noFill/>
                      <a:ln>
                        <a:noFill/>
                      </a:ln>
                      <a:effectLst/>
                    </p:spPr>
                  </p:pic>
                </p:oleObj>
              </mc:Fallback>
            </mc:AlternateContent>
          </a:graphicData>
        </a:graphic>
      </p:graphicFrame>
      <p:graphicFrame>
        <p:nvGraphicFramePr>
          <p:cNvPr id="23555" name="Object 3"/>
          <p:cNvGraphicFramePr>
            <a:graphicFrameLocks noChangeAspect="1"/>
          </p:cNvGraphicFramePr>
          <p:nvPr>
            <p:extLst>
              <p:ext uri="{D42A27DB-BD31-4B8C-83A1-F6EECF244321}">
                <p14:modId xmlns:p14="http://schemas.microsoft.com/office/powerpoint/2010/main" val="805294104"/>
              </p:ext>
            </p:extLst>
          </p:nvPr>
        </p:nvGraphicFramePr>
        <p:xfrm>
          <a:off x="9645376" y="1364357"/>
          <a:ext cx="392113" cy="415925"/>
        </p:xfrm>
        <a:graphic>
          <a:graphicData uri="http://schemas.openxmlformats.org/presentationml/2006/ole">
            <mc:AlternateContent xmlns:mc="http://schemas.openxmlformats.org/markup-compatibility/2006">
              <mc:Choice xmlns:v="urn:schemas-microsoft-com:vml" Requires="v">
                <p:oleObj spid="_x0000_s256120" name="公式" r:id="rId5" imgW="164957" imgH="203024" progId="Equation.3">
                  <p:embed/>
                </p:oleObj>
              </mc:Choice>
              <mc:Fallback>
                <p:oleObj name="公式" r:id="rId5" imgW="164957" imgH="203024"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645376" y="1364357"/>
                        <a:ext cx="392113" cy="41592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23556" name="Object 4"/>
          <p:cNvGraphicFramePr>
            <a:graphicFrameLocks noChangeAspect="1"/>
          </p:cNvGraphicFramePr>
          <p:nvPr>
            <p:extLst>
              <p:ext uri="{D42A27DB-BD31-4B8C-83A1-F6EECF244321}">
                <p14:modId xmlns:p14="http://schemas.microsoft.com/office/powerpoint/2010/main" val="168556861"/>
              </p:ext>
            </p:extLst>
          </p:nvPr>
        </p:nvGraphicFramePr>
        <p:xfrm>
          <a:off x="3411418" y="2493728"/>
          <a:ext cx="3929062" cy="561975"/>
        </p:xfrm>
        <a:graphic>
          <a:graphicData uri="http://schemas.openxmlformats.org/presentationml/2006/ole">
            <mc:AlternateContent xmlns:mc="http://schemas.openxmlformats.org/markup-compatibility/2006">
              <mc:Choice xmlns:v="urn:schemas-microsoft-com:vml" Requires="v">
                <p:oleObj spid="_x0000_s256121" name="公式" r:id="rId7" imgW="2043813" imgH="266584" progId="Equation.3">
                  <p:embed/>
                </p:oleObj>
              </mc:Choice>
              <mc:Fallback>
                <p:oleObj name="公式" r:id="rId7" imgW="2043813" imgH="266584"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411418" y="2493728"/>
                        <a:ext cx="3929062" cy="56197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23557" name="Object 5"/>
          <p:cNvGraphicFramePr>
            <a:graphicFrameLocks noChangeAspect="1"/>
          </p:cNvGraphicFramePr>
          <p:nvPr>
            <p:extLst>
              <p:ext uri="{D42A27DB-BD31-4B8C-83A1-F6EECF244321}">
                <p14:modId xmlns:p14="http://schemas.microsoft.com/office/powerpoint/2010/main" val="2538519709"/>
              </p:ext>
            </p:extLst>
          </p:nvPr>
        </p:nvGraphicFramePr>
        <p:xfrm>
          <a:off x="3338392" y="3446883"/>
          <a:ext cx="4002088" cy="561975"/>
        </p:xfrm>
        <a:graphic>
          <a:graphicData uri="http://schemas.openxmlformats.org/presentationml/2006/ole">
            <mc:AlternateContent xmlns:mc="http://schemas.openxmlformats.org/markup-compatibility/2006">
              <mc:Choice xmlns:v="urn:schemas-microsoft-com:vml" Requires="v">
                <p:oleObj spid="_x0000_s256122" name="公式" r:id="rId9" imgW="2082800" imgH="266700" progId="Equation.3">
                  <p:embed/>
                </p:oleObj>
              </mc:Choice>
              <mc:Fallback>
                <p:oleObj name="公式" r:id="rId9" imgW="2082800" imgH="2667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338392" y="3446883"/>
                        <a:ext cx="4002088" cy="56197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23558" name="Object 6"/>
          <p:cNvGraphicFramePr>
            <a:graphicFrameLocks noChangeAspect="1"/>
          </p:cNvGraphicFramePr>
          <p:nvPr>
            <p:extLst>
              <p:ext uri="{D42A27DB-BD31-4B8C-83A1-F6EECF244321}">
                <p14:modId xmlns:p14="http://schemas.microsoft.com/office/powerpoint/2010/main" val="3903835439"/>
              </p:ext>
            </p:extLst>
          </p:nvPr>
        </p:nvGraphicFramePr>
        <p:xfrm>
          <a:off x="3460203" y="4492442"/>
          <a:ext cx="2806700" cy="588962"/>
        </p:xfrm>
        <a:graphic>
          <a:graphicData uri="http://schemas.openxmlformats.org/presentationml/2006/ole">
            <mc:AlternateContent xmlns:mc="http://schemas.openxmlformats.org/markup-compatibility/2006">
              <mc:Choice xmlns:v="urn:schemas-microsoft-com:vml" Requires="v">
                <p:oleObj spid="_x0000_s256123" name="公式" r:id="rId11" imgW="1459866" imgH="279279" progId="Equation.3">
                  <p:embed/>
                </p:oleObj>
              </mc:Choice>
              <mc:Fallback>
                <p:oleObj name="公式" r:id="rId11" imgW="1459866" imgH="279279"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460203" y="4492442"/>
                        <a:ext cx="2806700" cy="58896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23559" name="Object 7"/>
          <p:cNvGraphicFramePr>
            <a:graphicFrameLocks noChangeAspect="1"/>
          </p:cNvGraphicFramePr>
          <p:nvPr>
            <p:extLst>
              <p:ext uri="{D42A27DB-BD31-4B8C-83A1-F6EECF244321}">
                <p14:modId xmlns:p14="http://schemas.microsoft.com/office/powerpoint/2010/main" val="2156961327"/>
              </p:ext>
            </p:extLst>
          </p:nvPr>
        </p:nvGraphicFramePr>
        <p:xfrm>
          <a:off x="3428678" y="5328065"/>
          <a:ext cx="3879850" cy="963612"/>
        </p:xfrm>
        <a:graphic>
          <a:graphicData uri="http://schemas.openxmlformats.org/presentationml/2006/ole">
            <mc:AlternateContent xmlns:mc="http://schemas.openxmlformats.org/markup-compatibility/2006">
              <mc:Choice xmlns:v="urn:schemas-microsoft-com:vml" Requires="v">
                <p:oleObj spid="_x0000_s256124" name="Equation" r:id="rId13" imgW="2019300" imgH="457200" progId="Equation.DSMT4">
                  <p:embed/>
                </p:oleObj>
              </mc:Choice>
              <mc:Fallback>
                <p:oleObj name="Equation" r:id="rId13" imgW="2019300" imgH="457200" progId="Equation.DSMT4">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428678" y="5328065"/>
                        <a:ext cx="3879850" cy="96361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11" name="页脚占位符 1">
            <a:extLst>
              <a:ext uri="{FF2B5EF4-FFF2-40B4-BE49-F238E27FC236}">
                <a16:creationId xmlns:a16="http://schemas.microsoft.com/office/drawing/2014/main" id="{4B83ADF0-032A-4441-9911-CCF2D6C841F4}"/>
              </a:ext>
            </a:extLst>
          </p:cNvPr>
          <p:cNvSpPr txBox="1">
            <a:spLocks/>
          </p:cNvSpPr>
          <p:nvPr/>
        </p:nvSpPr>
        <p:spPr>
          <a:xfrm>
            <a:off x="3962239" y="6286418"/>
            <a:ext cx="4114800" cy="365125"/>
          </a:xfrm>
          <a:prstGeom prst="rect">
            <a:avLst/>
          </a:prstGeom>
        </p:spPr>
        <p:txBody>
          <a:bodyPr vert="horz" lIns="91440" tIns="45720" rIns="91440" bIns="45720" rtlCol="0" anchor="ctr"/>
          <a:lstStyle>
            <a:defPPr>
              <a:defRPr lang="zh-CN"/>
            </a:defPPr>
            <a:lvl1pPr marL="0" algn="ctr" defTabSz="914377" rtl="0" eaLnBrk="1" latinLnBrk="0" hangingPunct="1">
              <a:defRPr sz="1200" kern="1200">
                <a:solidFill>
                  <a:schemeClr val="tx1">
                    <a:tint val="75000"/>
                  </a:schemeClr>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tint val="75000"/>
                  </a:prstClr>
                </a:solidFill>
                <a:effectLst/>
                <a:uLnTx/>
                <a:uFillTx/>
                <a:latin typeface="Calibri" panose="020F0502020204030204"/>
                <a:ea typeface="等线" panose="02010600030101010101" pitchFamily="2" charset="-122"/>
                <a:cs typeface="+mn-cs"/>
              </a:rPr>
              <a:t>人工智能学院           数据挖掘                课程团队</a:t>
            </a: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6542462"/>
      </p:ext>
    </p:extLst>
  </p:cSld>
  <p:clrMapOvr>
    <a:masterClrMapping/>
  </p:clrMapOvr>
  <mc:AlternateContent xmlns:mc="http://schemas.openxmlformats.org/markup-compatibility/2006" xmlns:p14="http://schemas.microsoft.com/office/powerpoint/2010/main">
    <mc:Choice Requires="p14">
      <p:transition p14:dur="0" advTm="123531"/>
    </mc:Choice>
    <mc:Fallback xmlns="">
      <p:transition advTm="123531"/>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2" name="灯片编号占位符 3"/>
          <p:cNvSpPr>
            <a:spLocks noGrp="1"/>
          </p:cNvSpPr>
          <p:nvPr>
            <p:ph type="sldNum" sz="quarter" idx="12"/>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fld id="{A063C0C6-F957-0A4A-96BB-42780DCF208B}" type="slidenum">
              <a:rPr lang="zh-CN" altLang="en-US">
                <a:ea typeface="楷体_GB2312" charset="0"/>
                <a:cs typeface="楷体_GB2312" charset="0"/>
              </a:rPr>
              <a:pPr eaLnBrk="1" hangingPunct="1"/>
              <a:t>9</a:t>
            </a:fld>
            <a:endParaRPr lang="zh-CN" altLang="en-US">
              <a:ea typeface="楷体_GB2312" charset="0"/>
              <a:cs typeface="楷体_GB2312" charset="0"/>
            </a:endParaRPr>
          </a:p>
        </p:txBody>
      </p:sp>
      <p:sp>
        <p:nvSpPr>
          <p:cNvPr id="68610" name="标题 1"/>
          <p:cNvSpPr>
            <a:spLocks noGrp="1"/>
          </p:cNvSpPr>
          <p:nvPr>
            <p:ph type="title"/>
          </p:nvPr>
        </p:nvSpPr>
        <p:spPr/>
        <p:txBody>
          <a:bodyPr/>
          <a:lstStyle/>
          <a:p>
            <a:pPr eaLnBrk="1" hangingPunct="1"/>
            <a:r>
              <a:rPr sz="3600" dirty="0" err="1">
                <a:latin typeface="Times New Roman" charset="0"/>
                <a:ea typeface="华文楷体" charset="0"/>
                <a:cs typeface="华文楷体" charset="0"/>
              </a:rPr>
              <a:t>层次方法</a:t>
            </a:r>
            <a:endParaRPr sz="3600" dirty="0">
              <a:latin typeface="Times New Roman" charset="0"/>
              <a:ea typeface="华文楷体" charset="0"/>
              <a:cs typeface="华文楷体" charset="0"/>
            </a:endParaRPr>
          </a:p>
        </p:txBody>
      </p:sp>
      <p:sp>
        <p:nvSpPr>
          <p:cNvPr id="68611" name="内容占位符 2"/>
          <p:cNvSpPr>
            <a:spLocks noGrp="1"/>
          </p:cNvSpPr>
          <p:nvPr>
            <p:ph sz="quarter" idx="13"/>
          </p:nvPr>
        </p:nvSpPr>
        <p:spPr/>
        <p:txBody>
          <a:bodyPr>
            <a:normAutofit fontScale="92500" lnSpcReduction="10000"/>
          </a:bodyPr>
          <a:lstStyle/>
          <a:p>
            <a:pPr eaLnBrk="1" hangingPunct="1">
              <a:lnSpc>
                <a:spcPct val="150000"/>
              </a:lnSpc>
            </a:pPr>
            <a:r>
              <a:rPr dirty="0" err="1">
                <a:latin typeface="Times New Roman" charset="0"/>
                <a:ea typeface="华文楷体" charset="0"/>
                <a:cs typeface="华文楷体" charset="0"/>
              </a:rPr>
              <a:t>层次聚类的困难之处在于</a:t>
            </a:r>
            <a:r>
              <a:rPr dirty="0">
                <a:latin typeface="Times New Roman" charset="0"/>
                <a:ea typeface="华文楷体" charset="0"/>
                <a:cs typeface="华文楷体" charset="0"/>
              </a:rPr>
              <a:t>：</a:t>
            </a:r>
            <a:endParaRPr lang="en-US" altLang="zh-CN" dirty="0">
              <a:latin typeface="Times New Roman" charset="0"/>
              <a:ea typeface="华文楷体" charset="0"/>
              <a:cs typeface="华文楷体" charset="0"/>
            </a:endParaRPr>
          </a:p>
          <a:p>
            <a:pPr lvl="1" eaLnBrk="1" hangingPunct="1">
              <a:lnSpc>
                <a:spcPct val="150000"/>
              </a:lnSpc>
            </a:pPr>
            <a:r>
              <a:rPr sz="2600" dirty="0" err="1">
                <a:latin typeface="Times New Roman" charset="0"/>
                <a:ea typeface="华文楷体" charset="0"/>
              </a:rPr>
              <a:t>不具有很好的可伸缩性，因为合并或分裂的决定需要估算大量的对象和簇</a:t>
            </a:r>
            <a:r>
              <a:rPr sz="2600" dirty="0">
                <a:latin typeface="Times New Roman" charset="0"/>
                <a:ea typeface="华文楷体" charset="0"/>
              </a:rPr>
              <a:t>。</a:t>
            </a:r>
            <a:endParaRPr lang="en-US" altLang="zh-CN" sz="2600" dirty="0">
              <a:latin typeface="Times New Roman" charset="0"/>
              <a:ea typeface="华文楷体" charset="0"/>
            </a:endParaRPr>
          </a:p>
          <a:p>
            <a:pPr lvl="1" eaLnBrk="1" hangingPunct="1">
              <a:lnSpc>
                <a:spcPct val="150000"/>
              </a:lnSpc>
            </a:pPr>
            <a:r>
              <a:rPr sz="2600" dirty="0" err="1">
                <a:latin typeface="Times New Roman" charset="0"/>
                <a:ea typeface="华文楷体" charset="0"/>
              </a:rPr>
              <a:t>已做的处理不能撤销，簇之间也不能交换对象</a:t>
            </a:r>
            <a:r>
              <a:rPr sz="2600" dirty="0">
                <a:latin typeface="Times New Roman" charset="0"/>
                <a:ea typeface="华文楷体" charset="0"/>
              </a:rPr>
              <a:t>。</a:t>
            </a:r>
            <a:endParaRPr lang="en-US" sz="2600" dirty="0">
              <a:latin typeface="Times New Roman" charset="0"/>
              <a:ea typeface="华文楷体" charset="0"/>
            </a:endParaRPr>
          </a:p>
          <a:p>
            <a:pPr lvl="2" eaLnBrk="1" hangingPunct="1">
              <a:lnSpc>
                <a:spcPct val="150000"/>
              </a:lnSpc>
            </a:pPr>
            <a:r>
              <a:rPr sz="2600" dirty="0" err="1">
                <a:latin typeface="Times New Roman" charset="0"/>
                <a:ea typeface="华文楷体" charset="0"/>
              </a:rPr>
              <a:t>如果在某一步没有很好地选择的话，就可能导致低质量的聚类结果</a:t>
            </a:r>
            <a:r>
              <a:rPr sz="2600" dirty="0">
                <a:latin typeface="Times New Roman" charset="0"/>
                <a:ea typeface="华文楷体" charset="0"/>
              </a:rPr>
              <a:t>。</a:t>
            </a:r>
            <a:endParaRPr lang="en-US" altLang="zh-CN" sz="2600" dirty="0">
              <a:latin typeface="Times New Roman" charset="0"/>
              <a:ea typeface="华文楷体" charset="0"/>
            </a:endParaRPr>
          </a:p>
          <a:p>
            <a:pPr eaLnBrk="1" hangingPunct="1">
              <a:lnSpc>
                <a:spcPct val="150000"/>
              </a:lnSpc>
            </a:pPr>
            <a:r>
              <a:rPr dirty="0" err="1">
                <a:latin typeface="Times New Roman" charset="0"/>
                <a:ea typeface="华文楷体" charset="0"/>
                <a:cs typeface="华文楷体" charset="0"/>
              </a:rPr>
              <a:t>改进层次方法聚类质量形成多阶段聚类的方法</a:t>
            </a:r>
            <a:r>
              <a:rPr dirty="0">
                <a:latin typeface="Times New Roman" charset="0"/>
                <a:ea typeface="华文楷体" charset="0"/>
                <a:cs typeface="华文楷体" charset="0"/>
              </a:rPr>
              <a:t>：</a:t>
            </a:r>
            <a:endParaRPr lang="en-US" altLang="zh-CN" dirty="0">
              <a:latin typeface="Times New Roman" charset="0"/>
              <a:ea typeface="华文楷体" charset="0"/>
              <a:cs typeface="华文楷体" charset="0"/>
            </a:endParaRPr>
          </a:p>
          <a:p>
            <a:pPr lvl="1">
              <a:lnSpc>
                <a:spcPct val="150000"/>
              </a:lnSpc>
            </a:pPr>
            <a:r>
              <a:rPr lang="en-US" altLang="zh-CN" dirty="0">
                <a:latin typeface="Times New Roman" charset="0"/>
                <a:ea typeface="华文楷体" charset="0"/>
              </a:rPr>
              <a:t>BIRCH</a:t>
            </a:r>
            <a:r>
              <a:rPr lang="zh-CN" altLang="en-US" dirty="0">
                <a:latin typeface="Times New Roman" charset="0"/>
                <a:ea typeface="华文楷体" charset="0"/>
              </a:rPr>
              <a:t>：</a:t>
            </a:r>
            <a:r>
              <a:rPr lang="en-US" altLang="zh-CN" sz="1900" dirty="0">
                <a:solidFill>
                  <a:srgbClr val="FF0000"/>
                </a:solidFill>
              </a:rPr>
              <a:t>B</a:t>
            </a:r>
            <a:r>
              <a:rPr lang="en-US" altLang="zh-CN" sz="1900" dirty="0"/>
              <a:t>alanced </a:t>
            </a:r>
            <a:r>
              <a:rPr lang="en-US" altLang="zh-CN" sz="1900" dirty="0">
                <a:solidFill>
                  <a:srgbClr val="FF0000"/>
                </a:solidFill>
              </a:rPr>
              <a:t>I</a:t>
            </a:r>
            <a:r>
              <a:rPr lang="en-US" altLang="zh-CN" sz="1900" dirty="0"/>
              <a:t>terative </a:t>
            </a:r>
            <a:r>
              <a:rPr lang="en-US" altLang="zh-CN" sz="1900" dirty="0">
                <a:solidFill>
                  <a:srgbClr val="FF0000"/>
                </a:solidFill>
              </a:rPr>
              <a:t>R</a:t>
            </a:r>
            <a:r>
              <a:rPr lang="en-US" altLang="zh-CN" sz="1900" dirty="0"/>
              <a:t>educing and </a:t>
            </a:r>
            <a:r>
              <a:rPr lang="en-US" altLang="zh-CN" sz="1900" dirty="0">
                <a:solidFill>
                  <a:srgbClr val="FF0000"/>
                </a:solidFill>
              </a:rPr>
              <a:t>C</a:t>
            </a:r>
            <a:r>
              <a:rPr lang="en-US" altLang="zh-CN" sz="1900" dirty="0"/>
              <a:t>lustering using </a:t>
            </a:r>
            <a:r>
              <a:rPr lang="en-US" altLang="zh-CN" sz="1900" dirty="0">
                <a:solidFill>
                  <a:srgbClr val="FF0000"/>
                </a:solidFill>
              </a:rPr>
              <a:t>H</a:t>
            </a:r>
            <a:r>
              <a:rPr lang="en-US" altLang="zh-CN" sz="1900" dirty="0"/>
              <a:t>ierarchies</a:t>
            </a:r>
            <a:r>
              <a:rPr lang="zh-CN" altLang="en-US" sz="1900" dirty="0"/>
              <a:t>，</a:t>
            </a:r>
            <a:r>
              <a:rPr lang="zh-CN" altLang="en-US" sz="1700" dirty="0"/>
              <a:t>利用层次方法的平衡迭代规约和聚类</a:t>
            </a:r>
            <a:endParaRPr lang="en-US" altLang="zh-CN" sz="1700" dirty="0">
              <a:latin typeface="Times New Roman" charset="0"/>
              <a:ea typeface="华文楷体" charset="0"/>
            </a:endParaRPr>
          </a:p>
          <a:p>
            <a:pPr lvl="1">
              <a:lnSpc>
                <a:spcPct val="150000"/>
              </a:lnSpc>
            </a:pPr>
            <a:r>
              <a:rPr lang="en-US" altLang="zh-CN" dirty="0">
                <a:latin typeface="Times New Roman" charset="0"/>
                <a:ea typeface="华文楷体" charset="0"/>
              </a:rPr>
              <a:t>Chameleon</a:t>
            </a:r>
            <a:r>
              <a:rPr lang="zh-CN" altLang="en-US" dirty="0">
                <a:latin typeface="Times New Roman" charset="0"/>
                <a:ea typeface="华文楷体" charset="0"/>
              </a:rPr>
              <a:t>：</a:t>
            </a:r>
            <a:r>
              <a:rPr lang="en-US" altLang="zh-CN" dirty="0">
                <a:latin typeface="Times New Roman" charset="0"/>
                <a:ea typeface="华文楷体" charset="0"/>
              </a:rPr>
              <a:t>Hierarchical Clustering Using Dynamic Modeling</a:t>
            </a:r>
            <a:r>
              <a:rPr lang="zh-CN" altLang="en-US" dirty="0">
                <a:latin typeface="Times New Roman" charset="0"/>
                <a:ea typeface="华文楷体" charset="0"/>
              </a:rPr>
              <a:t>，</a:t>
            </a:r>
            <a:r>
              <a:rPr lang="en-US" altLang="zh-CN" dirty="0"/>
              <a:t>George </a:t>
            </a:r>
            <a:r>
              <a:rPr lang="en-US" altLang="zh-CN" dirty="0" err="1"/>
              <a:t>Karypis</a:t>
            </a:r>
            <a:r>
              <a:rPr lang="en-US" altLang="zh-CN" dirty="0"/>
              <a:t>, etc.</a:t>
            </a:r>
            <a:r>
              <a:rPr lang="en-US" altLang="zh-CN" dirty="0">
                <a:latin typeface="Times New Roman" charset="0"/>
                <a:ea typeface="华文楷体" charset="0"/>
              </a:rPr>
              <a:t>    </a:t>
            </a:r>
            <a:r>
              <a:rPr lang="en-US" altLang="zh-CN" dirty="0">
                <a:latin typeface="Times New Roman" charset="0"/>
                <a:ea typeface="华文楷体" charset="0"/>
                <a:hlinkClick r:id="rId2"/>
              </a:rPr>
              <a:t>http://glaros.dtc.umn.edu/gkhome/node/152</a:t>
            </a:r>
            <a:endParaRPr lang="en-US" altLang="zh-CN" dirty="0">
              <a:latin typeface="Times New Roman" charset="0"/>
              <a:ea typeface="华文楷体" charset="0"/>
            </a:endParaRPr>
          </a:p>
        </p:txBody>
      </p:sp>
      <p:sp>
        <p:nvSpPr>
          <p:cNvPr id="5" name="页脚占位符 1">
            <a:extLst>
              <a:ext uri="{FF2B5EF4-FFF2-40B4-BE49-F238E27FC236}">
                <a16:creationId xmlns:a16="http://schemas.microsoft.com/office/drawing/2014/main" id="{4B83ADF0-032A-4441-9911-CCF2D6C841F4}"/>
              </a:ext>
            </a:extLst>
          </p:cNvPr>
          <p:cNvSpPr txBox="1">
            <a:spLocks/>
          </p:cNvSpPr>
          <p:nvPr/>
        </p:nvSpPr>
        <p:spPr>
          <a:xfrm>
            <a:off x="3962239" y="6286418"/>
            <a:ext cx="4114800" cy="365125"/>
          </a:xfrm>
          <a:prstGeom prst="rect">
            <a:avLst/>
          </a:prstGeom>
        </p:spPr>
        <p:txBody>
          <a:bodyPr vert="horz" lIns="91440" tIns="45720" rIns="91440" bIns="45720" rtlCol="0" anchor="ctr"/>
          <a:lstStyle>
            <a:defPPr>
              <a:defRPr lang="zh-CN"/>
            </a:defPPr>
            <a:lvl1pPr marL="0" algn="ctr" defTabSz="914377" rtl="0" eaLnBrk="1" latinLnBrk="0" hangingPunct="1">
              <a:defRPr sz="1200" kern="1200">
                <a:solidFill>
                  <a:schemeClr val="tx1">
                    <a:tint val="75000"/>
                  </a:schemeClr>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tint val="75000"/>
                  </a:prstClr>
                </a:solidFill>
                <a:effectLst/>
                <a:uLnTx/>
                <a:uFillTx/>
                <a:latin typeface="Calibri" panose="020F0502020204030204"/>
                <a:ea typeface="等线" panose="02010600030101010101" pitchFamily="2" charset="-122"/>
                <a:cs typeface="+mn-cs"/>
              </a:rPr>
              <a:t>人工智能学院           数据挖掘                课程团队</a:t>
            </a: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469614"/>
      </p:ext>
    </p:extLst>
  </p:cSld>
  <p:clrMapOvr>
    <a:masterClrMapping/>
  </p:clrMapOvr>
  <mc:AlternateContent xmlns:mc="http://schemas.openxmlformats.org/markup-compatibility/2006" xmlns:p14="http://schemas.microsoft.com/office/powerpoint/2010/main">
    <mc:Choice Requires="p14">
      <p:transition p14:dur="0" advTm="39200"/>
    </mc:Choice>
    <mc:Fallback xmlns="">
      <p:transition advTm="39200"/>
    </mc:Fallback>
  </mc:AlternateContent>
</p:sld>
</file>

<file path=ppt/theme/theme1.xml><?xml version="1.0" encoding="utf-8"?>
<a:theme xmlns:a="http://schemas.openxmlformats.org/drawingml/2006/main" name="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DengXian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DengXian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1199</TotalTime>
  <Words>2988</Words>
  <Application>Microsoft Office PowerPoint</Application>
  <PresentationFormat>宽屏</PresentationFormat>
  <Paragraphs>482</Paragraphs>
  <Slides>41</Slides>
  <Notes>14</Notes>
  <HiddenSlides>0</HiddenSlides>
  <MMClips>0</MMClips>
  <ScaleCrop>false</ScaleCrop>
  <HeadingPairs>
    <vt:vector size="8" baseType="variant">
      <vt:variant>
        <vt:lpstr>已用的字体</vt:lpstr>
      </vt:variant>
      <vt:variant>
        <vt:i4>20</vt:i4>
      </vt:variant>
      <vt:variant>
        <vt:lpstr>主题</vt:lpstr>
      </vt:variant>
      <vt:variant>
        <vt:i4>2</vt:i4>
      </vt:variant>
      <vt:variant>
        <vt:lpstr>嵌入 OLE 服务器</vt:lpstr>
      </vt:variant>
      <vt:variant>
        <vt:i4>5</vt:i4>
      </vt:variant>
      <vt:variant>
        <vt:lpstr>幻灯片标题</vt:lpstr>
      </vt:variant>
      <vt:variant>
        <vt:i4>41</vt:i4>
      </vt:variant>
    </vt:vector>
  </HeadingPairs>
  <TitlesOfParts>
    <vt:vector size="68" baseType="lpstr">
      <vt:lpstr>Arial Unicode MS</vt:lpstr>
      <vt:lpstr>KaiTi</vt:lpstr>
      <vt:lpstr>等线</vt:lpstr>
      <vt:lpstr>等线</vt:lpstr>
      <vt:lpstr>等线 Light</vt:lpstr>
      <vt:lpstr>华文楷体</vt:lpstr>
      <vt:lpstr>华文楷体</vt:lpstr>
      <vt:lpstr>楷体_GB2312</vt:lpstr>
      <vt:lpstr>宋体</vt:lpstr>
      <vt:lpstr>Microsoft YaHei</vt:lpstr>
      <vt:lpstr>Microsoft YaHei</vt:lpstr>
      <vt:lpstr>Arial</vt:lpstr>
      <vt:lpstr>Calibri</vt:lpstr>
      <vt:lpstr>Calibri Light</vt:lpstr>
      <vt:lpstr>Century Gothic</vt:lpstr>
      <vt:lpstr>Georgia</vt:lpstr>
      <vt:lpstr>Segoe UI Light</vt:lpstr>
      <vt:lpstr>Symbol</vt:lpstr>
      <vt:lpstr>Times New Roman</vt:lpstr>
      <vt:lpstr>Wingdings</vt:lpstr>
      <vt:lpstr>OfficePLUS</vt:lpstr>
      <vt:lpstr>Office Theme</vt:lpstr>
      <vt:lpstr>Worksheet</vt:lpstr>
      <vt:lpstr>工作表</vt:lpstr>
      <vt:lpstr>公式</vt:lpstr>
      <vt:lpstr>Equation</vt:lpstr>
      <vt:lpstr>Document</vt:lpstr>
      <vt:lpstr>PowerPoint 演示文稿</vt:lpstr>
      <vt:lpstr>PowerPoint 演示文稿</vt:lpstr>
      <vt:lpstr>层次方法</vt:lpstr>
      <vt:lpstr>AGNES (AGglomerative NESting)</vt:lpstr>
      <vt:lpstr>DIANA (DIvisive ANAlysis)</vt:lpstr>
      <vt:lpstr>层次方法</vt:lpstr>
      <vt:lpstr>树状图</vt:lpstr>
      <vt:lpstr>层次方法</vt:lpstr>
      <vt:lpstr>层次方法</vt:lpstr>
      <vt:lpstr>BIRCH：使用聚类特征树的多阶段聚类</vt:lpstr>
      <vt:lpstr>BIRCH：使用聚类特征树的多阶段聚类</vt:lpstr>
      <vt:lpstr>BIRCH：使用聚类特征树的多阶段聚类</vt:lpstr>
      <vt:lpstr>BIRCH：使用聚类特征树的多阶段聚类</vt:lpstr>
      <vt:lpstr>scikit-learn中调用Birch 代码</vt:lpstr>
      <vt:lpstr>Chameleon:使用动态建模的多阶段层次聚类</vt:lpstr>
      <vt:lpstr>Chameleon: 使用动态建模的多阶段层次聚类</vt:lpstr>
      <vt:lpstr>Chameleon: 使用动态建模的多阶段层次聚类</vt:lpstr>
      <vt:lpstr>PowerPoint 演示文稿</vt:lpstr>
      <vt:lpstr>复杂对象</vt:lpstr>
      <vt:lpstr>基于密度的方法</vt:lpstr>
      <vt:lpstr>DBSCAN:基于高密度连通区域的聚类方法</vt:lpstr>
      <vt:lpstr>DBSCAN:基于高密度连通区域的聚类方法</vt:lpstr>
      <vt:lpstr>DBSCAN:基于高密度连通区域的聚类方法</vt:lpstr>
      <vt:lpstr>DBSCAN:基于高密度连通区域的聚类方法</vt:lpstr>
      <vt:lpstr>DBSCAN:基于高密度连通区域的聚类方法</vt:lpstr>
      <vt:lpstr>DBSCAN:基于高密度连通区域的聚类方法</vt:lpstr>
      <vt:lpstr>DBSCAN:基于高密度连通区域的聚类方法</vt:lpstr>
      <vt:lpstr>Kmeans和DBSCAN 效果对比</vt:lpstr>
      <vt:lpstr>DBSCAN的问题</vt:lpstr>
      <vt:lpstr>DBScan对参数敏感</vt:lpstr>
      <vt:lpstr>OPTICS: 通过点排序识别聚类结构</vt:lpstr>
      <vt:lpstr>OPTICS:通过点排序识别聚类结构</vt:lpstr>
      <vt:lpstr>OPTICS:通过点排序识别聚类结构</vt:lpstr>
      <vt:lpstr>OPTICS:通过点排序识别聚类结构</vt:lpstr>
      <vt:lpstr>OPTICS:通过点排序识别聚类结构</vt:lpstr>
      <vt:lpstr>PowerPoint 演示文稿</vt:lpstr>
      <vt:lpstr>OPTICS:通过点排序识别聚类结构</vt:lpstr>
      <vt:lpstr>在scikit-learn中调用OPTICS代码</vt:lpstr>
      <vt:lpstr>更多聚类算法</vt:lpstr>
      <vt:lpstr>近期研究代表方法</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Tony Wang</dc:creator>
  <cp:lastModifiedBy>bnu</cp:lastModifiedBy>
  <cp:revision>260</cp:revision>
  <dcterms:created xsi:type="dcterms:W3CDTF">2020-04-20T13:08:53Z</dcterms:created>
  <dcterms:modified xsi:type="dcterms:W3CDTF">2023-05-15T05:56:44Z</dcterms:modified>
</cp:coreProperties>
</file>